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handoutMasterIdLst>
    <p:handoutMasterId r:id="rId30"/>
  </p:handoutMasterIdLst>
  <p:sldIdLst>
    <p:sldId id="256" r:id="rId2"/>
    <p:sldId id="257" r:id="rId3"/>
    <p:sldId id="258" r:id="rId4"/>
    <p:sldId id="259" r:id="rId5"/>
    <p:sldId id="261" r:id="rId6"/>
    <p:sldId id="260"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7" r:id="rId21"/>
    <p:sldId id="282" r:id="rId22"/>
    <p:sldId id="278" r:id="rId23"/>
    <p:sldId id="281" r:id="rId24"/>
    <p:sldId id="279" r:id="rId25"/>
    <p:sldId id="275" r:id="rId26"/>
    <p:sldId id="280" r:id="rId27"/>
    <p:sldId id="276" r:id="rId2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68374" autoAdjust="0"/>
  </p:normalViewPr>
  <p:slideViewPr>
    <p:cSldViewPr snapToGrid="0">
      <p:cViewPr>
        <p:scale>
          <a:sx n="66" d="100"/>
          <a:sy n="66" d="100"/>
        </p:scale>
        <p:origin x="-1024" y="-176"/>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1134" y="11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Terugmeld</a:t>
          </a:r>
          <a:r>
            <a:rPr lang="en-US" dirty="0" smtClean="0"/>
            <a:t> module</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5DF2A966-18F2-4155-A03A-640D5D443DE4}" type="presOf" srcId="{B974570F-97F4-4127-85D6-22FE4DD706A9}" destId="{95BBC349-8AEC-492A-B33E-12B30B6E00F2}" srcOrd="0" destOrd="0" presId="urn:microsoft.com/office/officeart/2005/8/layout/hProcess9"/>
    <dgm:cxn modelId="{A652BE19-CD71-4351-963C-F26E28B43CB0}" type="presOf" srcId="{BF58470A-C2C4-459C-B3FE-EDDD80889B26}" destId="{2186F5CF-8501-4DCB-8FED-F3A10EC6C9EE}" srcOrd="0" destOrd="0" presId="urn:microsoft.com/office/officeart/2005/8/layout/hProcess9"/>
    <dgm:cxn modelId="{E8112A54-25CC-40E7-BDF9-3C4D9DA70FE1}"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17C1A702-34AD-49E6-9472-D6F49E55CBE6}"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01A691CE-6968-45D4-BD16-68BDB9D2DA22}" type="presOf" srcId="{2889809A-3840-4E43-99F6-7B5ED1D94517}" destId="{DD8DC8A0-F583-4369-BB3F-D8CCC3F24329}" srcOrd="0" destOrd="0" presId="urn:microsoft.com/office/officeart/2005/8/layout/hProcess9"/>
    <dgm:cxn modelId="{87006347-8586-4C0A-8900-0BFE8AC2A562}" type="presParOf" srcId="{0C602CE9-E8DE-4C3F-801D-BDB18EB78D00}" destId="{CA38B33D-FA7D-4EA7-BAE5-18DE135DC3B7}" srcOrd="0" destOrd="0" presId="urn:microsoft.com/office/officeart/2005/8/layout/hProcess9"/>
    <dgm:cxn modelId="{AD5A9B71-6C6B-4140-9B00-7CF3795796F2}" type="presParOf" srcId="{0C602CE9-E8DE-4C3F-801D-BDB18EB78D00}" destId="{E3EDA5B9-EC82-4662-8B8A-9CD8653F9BA9}" srcOrd="1" destOrd="0" presId="urn:microsoft.com/office/officeart/2005/8/layout/hProcess9"/>
    <dgm:cxn modelId="{B4BEA140-43BD-4F13-BBC5-6D6BD49B1A63}" type="presParOf" srcId="{E3EDA5B9-EC82-4662-8B8A-9CD8653F9BA9}" destId="{95BBC349-8AEC-492A-B33E-12B30B6E00F2}" srcOrd="0" destOrd="0" presId="urn:microsoft.com/office/officeart/2005/8/layout/hProcess9"/>
    <dgm:cxn modelId="{D26B392E-83E3-44B0-A4A2-30A1920D15A2}" type="presParOf" srcId="{E3EDA5B9-EC82-4662-8B8A-9CD8653F9BA9}" destId="{F1C630B0-81D6-42FB-ADF6-6DC26BFC8549}" srcOrd="1" destOrd="0" presId="urn:microsoft.com/office/officeart/2005/8/layout/hProcess9"/>
    <dgm:cxn modelId="{160E1C4B-438D-47CB-913A-55499B6FF1BC}" type="presParOf" srcId="{E3EDA5B9-EC82-4662-8B8A-9CD8653F9BA9}" destId="{DD8DC8A0-F583-4369-BB3F-D8CCC3F24329}" srcOrd="2" destOrd="0" presId="urn:microsoft.com/office/officeart/2005/8/layout/hProcess9"/>
    <dgm:cxn modelId="{6057A4E7-FBA6-4DCD-8938-D49D4B174BF5}" type="presParOf" srcId="{E3EDA5B9-EC82-4662-8B8A-9CD8653F9BA9}" destId="{1A8391AA-79B9-4987-93F8-72FA32DE99CF}" srcOrd="3" destOrd="0" presId="urn:microsoft.com/office/officeart/2005/8/layout/hProcess9"/>
    <dgm:cxn modelId="{049CCFCC-C4D6-42D1-A94E-8B995E58F26D}" type="presParOf" srcId="{E3EDA5B9-EC82-4662-8B8A-9CD8653F9BA9}" destId="{2186F5CF-8501-4DCB-8FED-F3A10EC6C9EE}" srcOrd="4" destOrd="0" presId="urn:microsoft.com/office/officeart/2005/8/layout/hProcess9"/>
    <dgm:cxn modelId="{F1DD7E36-F9D3-41AB-8F02-782EFE4B693C}" type="presParOf" srcId="{E3EDA5B9-EC82-4662-8B8A-9CD8653F9BA9}" destId="{2FDA49CF-EF60-40AE-B7FE-BA3D01E1899E}" srcOrd="5" destOrd="0" presId="urn:microsoft.com/office/officeart/2005/8/layout/hProcess9"/>
    <dgm:cxn modelId="{07019CB2-F325-4DFA-BD95-E6F802A78A4B}"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E6DFADB2-4820-4A0C-8CC9-A810EE57BF96}"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425B6A32-FB0D-4B5B-AF6C-4C473BFA4131}" type="presOf" srcId="{006F2E1C-9C77-497E-A20A-A90D1D2555BE}" destId="{4AF7EE1D-C98F-43CF-BF6D-DD28B0FDAA96}" srcOrd="0" destOrd="0" presId="urn:microsoft.com/office/officeart/2005/8/layout/hProcess9"/>
    <dgm:cxn modelId="{BBDF7804-41BF-46B3-AC59-A7D6536C2D4D}"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F6F6C9AD-8D69-4A76-9E43-34065B0BFF14}" type="presOf" srcId="{2889809A-3840-4E43-99F6-7B5ED1D94517}" destId="{DD8DC8A0-F583-4369-BB3F-D8CCC3F24329}" srcOrd="0" destOrd="0" presId="urn:microsoft.com/office/officeart/2005/8/layout/hProcess9"/>
    <dgm:cxn modelId="{8F4FFE58-F689-42FE-9FA8-10D6102FEEC6}" type="presOf" srcId="{BF58470A-C2C4-459C-B3FE-EDDD80889B26}" destId="{2186F5CF-8501-4DCB-8FED-F3A10EC6C9EE}" srcOrd="0" destOrd="0" presId="urn:microsoft.com/office/officeart/2005/8/layout/hProcess9"/>
    <dgm:cxn modelId="{69F40F03-0821-458C-BE9B-1E44288C1F99}" type="presParOf" srcId="{0C602CE9-E8DE-4C3F-801D-BDB18EB78D00}" destId="{CA38B33D-FA7D-4EA7-BAE5-18DE135DC3B7}" srcOrd="0" destOrd="0" presId="urn:microsoft.com/office/officeart/2005/8/layout/hProcess9"/>
    <dgm:cxn modelId="{571EEDA3-883D-426D-B31B-06D0EB53D0E7}" type="presParOf" srcId="{0C602CE9-E8DE-4C3F-801D-BDB18EB78D00}" destId="{E3EDA5B9-EC82-4662-8B8A-9CD8653F9BA9}" srcOrd="1" destOrd="0" presId="urn:microsoft.com/office/officeart/2005/8/layout/hProcess9"/>
    <dgm:cxn modelId="{122682B1-32FF-4262-88B9-90C861B2D9DA}" type="presParOf" srcId="{E3EDA5B9-EC82-4662-8B8A-9CD8653F9BA9}" destId="{95BBC349-8AEC-492A-B33E-12B30B6E00F2}" srcOrd="0" destOrd="0" presId="urn:microsoft.com/office/officeart/2005/8/layout/hProcess9"/>
    <dgm:cxn modelId="{F6F3C02F-7CCF-414C-9E27-83F1353DE5D5}" type="presParOf" srcId="{E3EDA5B9-EC82-4662-8B8A-9CD8653F9BA9}" destId="{F1C630B0-81D6-42FB-ADF6-6DC26BFC8549}" srcOrd="1" destOrd="0" presId="urn:microsoft.com/office/officeart/2005/8/layout/hProcess9"/>
    <dgm:cxn modelId="{0D68D2AA-F95C-44F2-AC4D-921E445DBD34}" type="presParOf" srcId="{E3EDA5B9-EC82-4662-8B8A-9CD8653F9BA9}" destId="{DD8DC8A0-F583-4369-BB3F-D8CCC3F24329}" srcOrd="2" destOrd="0" presId="urn:microsoft.com/office/officeart/2005/8/layout/hProcess9"/>
    <dgm:cxn modelId="{F5CD1777-C43B-432C-B17C-865E22AEA2B6}" type="presParOf" srcId="{E3EDA5B9-EC82-4662-8B8A-9CD8653F9BA9}" destId="{1A8391AA-79B9-4987-93F8-72FA32DE99CF}" srcOrd="3" destOrd="0" presId="urn:microsoft.com/office/officeart/2005/8/layout/hProcess9"/>
    <dgm:cxn modelId="{0DCE2769-D459-42C6-AA8C-ED28D501A419}" type="presParOf" srcId="{E3EDA5B9-EC82-4662-8B8A-9CD8653F9BA9}" destId="{2186F5CF-8501-4DCB-8FED-F3A10EC6C9EE}" srcOrd="4" destOrd="0" presId="urn:microsoft.com/office/officeart/2005/8/layout/hProcess9"/>
    <dgm:cxn modelId="{97F5A14C-6CC5-4FE2-A718-32A7E4108D08}" type="presParOf" srcId="{E3EDA5B9-EC82-4662-8B8A-9CD8653F9BA9}" destId="{2FDA49CF-EF60-40AE-B7FE-BA3D01E1899E}" srcOrd="5" destOrd="0" presId="urn:microsoft.com/office/officeart/2005/8/layout/hProcess9"/>
    <dgm:cxn modelId="{1DA59B5A-AF84-4C05-95C1-31C2145B9C90}"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F75C4EC6-B4FE-44BE-93D8-C9C70E43DC03}" type="presOf" srcId="{BF58470A-C2C4-459C-B3FE-EDDD80889B26}" destId="{2186F5CF-8501-4DCB-8FED-F3A10EC6C9EE}" srcOrd="0" destOrd="0" presId="urn:microsoft.com/office/officeart/2005/8/layout/hProcess9"/>
    <dgm:cxn modelId="{86A39EA0-9E4B-4DCD-874E-3C8D28C549C2}"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EF20D4C0-CACF-40F7-AF22-58AC9E9E199F}" type="presOf" srcId="{006F2E1C-9C77-497E-A20A-A90D1D2555BE}" destId="{4AF7EE1D-C98F-43CF-BF6D-DD28B0FDAA96}" srcOrd="0" destOrd="0" presId="urn:microsoft.com/office/officeart/2005/8/layout/hProcess9"/>
    <dgm:cxn modelId="{C05783FD-ED82-4AB0-9705-888BC14565B0}"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65FEAE41-A235-4B4C-BC87-056AE84749C0}" type="presOf" srcId="{2889809A-3840-4E43-99F6-7B5ED1D94517}" destId="{DD8DC8A0-F583-4369-BB3F-D8CCC3F24329}" srcOrd="0" destOrd="0" presId="urn:microsoft.com/office/officeart/2005/8/layout/hProcess9"/>
    <dgm:cxn modelId="{FDCFA9A9-1FF6-40FE-A725-9334FA0E06D1}" type="presParOf" srcId="{0C602CE9-E8DE-4C3F-801D-BDB18EB78D00}" destId="{CA38B33D-FA7D-4EA7-BAE5-18DE135DC3B7}" srcOrd="0" destOrd="0" presId="urn:microsoft.com/office/officeart/2005/8/layout/hProcess9"/>
    <dgm:cxn modelId="{E3A854F7-7057-4F13-B878-14570DB458F7}" type="presParOf" srcId="{0C602CE9-E8DE-4C3F-801D-BDB18EB78D00}" destId="{E3EDA5B9-EC82-4662-8B8A-9CD8653F9BA9}" srcOrd="1" destOrd="0" presId="urn:microsoft.com/office/officeart/2005/8/layout/hProcess9"/>
    <dgm:cxn modelId="{02012077-8E99-46F9-A9B3-108B98002064}" type="presParOf" srcId="{E3EDA5B9-EC82-4662-8B8A-9CD8653F9BA9}" destId="{95BBC349-8AEC-492A-B33E-12B30B6E00F2}" srcOrd="0" destOrd="0" presId="urn:microsoft.com/office/officeart/2005/8/layout/hProcess9"/>
    <dgm:cxn modelId="{6A84A7BA-E0DA-486C-BD29-F6E57D3F8C90}" type="presParOf" srcId="{E3EDA5B9-EC82-4662-8B8A-9CD8653F9BA9}" destId="{F1C630B0-81D6-42FB-ADF6-6DC26BFC8549}" srcOrd="1" destOrd="0" presId="urn:microsoft.com/office/officeart/2005/8/layout/hProcess9"/>
    <dgm:cxn modelId="{F2705BD7-4B0D-4266-918B-AEC5261FD1A8}" type="presParOf" srcId="{E3EDA5B9-EC82-4662-8B8A-9CD8653F9BA9}" destId="{DD8DC8A0-F583-4369-BB3F-D8CCC3F24329}" srcOrd="2" destOrd="0" presId="urn:microsoft.com/office/officeart/2005/8/layout/hProcess9"/>
    <dgm:cxn modelId="{85337A2B-598D-4F34-8549-31C9D0582B57}" type="presParOf" srcId="{E3EDA5B9-EC82-4662-8B8A-9CD8653F9BA9}" destId="{1A8391AA-79B9-4987-93F8-72FA32DE99CF}" srcOrd="3" destOrd="0" presId="urn:microsoft.com/office/officeart/2005/8/layout/hProcess9"/>
    <dgm:cxn modelId="{E6A0FB2E-6838-4A29-A5A7-4975E65AC248}" type="presParOf" srcId="{E3EDA5B9-EC82-4662-8B8A-9CD8653F9BA9}" destId="{2186F5CF-8501-4DCB-8FED-F3A10EC6C9EE}" srcOrd="4" destOrd="0" presId="urn:microsoft.com/office/officeart/2005/8/layout/hProcess9"/>
    <dgm:cxn modelId="{A8CDCA90-1A79-482C-B966-5DFA83FE3E3C}" type="presParOf" srcId="{E3EDA5B9-EC82-4662-8B8A-9CD8653F9BA9}" destId="{2FDA49CF-EF60-40AE-B7FE-BA3D01E1899E}" srcOrd="5" destOrd="0" presId="urn:microsoft.com/office/officeart/2005/8/layout/hProcess9"/>
    <dgm:cxn modelId="{78011AFA-1D04-4BF5-86B4-C635532201E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03F43364-E307-46C7-845C-0C921B995291}"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18D21E21-636E-434C-9B60-F6C9649521CE}"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0360CF81-AC80-4EE1-9731-E5D4FF5354C7}" type="presOf" srcId="{B974570F-97F4-4127-85D6-22FE4DD706A9}" destId="{95BBC349-8AEC-492A-B33E-12B30B6E00F2}" srcOrd="0" destOrd="0" presId="urn:microsoft.com/office/officeart/2005/8/layout/hProcess9"/>
    <dgm:cxn modelId="{0B619F0A-566A-4894-9309-0F34DCC578B4}" type="presOf" srcId="{BF58470A-C2C4-459C-B3FE-EDDD80889B26}" destId="{2186F5CF-8501-4DCB-8FED-F3A10EC6C9EE}" srcOrd="0" destOrd="0" presId="urn:microsoft.com/office/officeart/2005/8/layout/hProcess9"/>
    <dgm:cxn modelId="{5C3735E5-14BC-42AA-97B4-7AA7B0DDEE10}" type="presOf" srcId="{2889809A-3840-4E43-99F6-7B5ED1D94517}" destId="{DD8DC8A0-F583-4369-BB3F-D8CCC3F24329}" srcOrd="0" destOrd="0" presId="urn:microsoft.com/office/officeart/2005/8/layout/hProcess9"/>
    <dgm:cxn modelId="{044598CC-BA8D-46EC-B550-63DB4909A638}" type="presParOf" srcId="{0C602CE9-E8DE-4C3F-801D-BDB18EB78D00}" destId="{CA38B33D-FA7D-4EA7-BAE5-18DE135DC3B7}" srcOrd="0" destOrd="0" presId="urn:microsoft.com/office/officeart/2005/8/layout/hProcess9"/>
    <dgm:cxn modelId="{56B87CD2-A14F-484D-A5DF-22499D7315C7}" type="presParOf" srcId="{0C602CE9-E8DE-4C3F-801D-BDB18EB78D00}" destId="{E3EDA5B9-EC82-4662-8B8A-9CD8653F9BA9}" srcOrd="1" destOrd="0" presId="urn:microsoft.com/office/officeart/2005/8/layout/hProcess9"/>
    <dgm:cxn modelId="{4FB65FC4-B2FE-415A-9E9A-098073F6222D}" type="presParOf" srcId="{E3EDA5B9-EC82-4662-8B8A-9CD8653F9BA9}" destId="{95BBC349-8AEC-492A-B33E-12B30B6E00F2}" srcOrd="0" destOrd="0" presId="urn:microsoft.com/office/officeart/2005/8/layout/hProcess9"/>
    <dgm:cxn modelId="{00CACF36-7E88-43DF-858D-CE362FBB7980}" type="presParOf" srcId="{E3EDA5B9-EC82-4662-8B8A-9CD8653F9BA9}" destId="{F1C630B0-81D6-42FB-ADF6-6DC26BFC8549}" srcOrd="1" destOrd="0" presId="urn:microsoft.com/office/officeart/2005/8/layout/hProcess9"/>
    <dgm:cxn modelId="{DD69C2FF-93C7-4F65-8230-96DC280BAAB4}" type="presParOf" srcId="{E3EDA5B9-EC82-4662-8B8A-9CD8653F9BA9}" destId="{DD8DC8A0-F583-4369-BB3F-D8CCC3F24329}" srcOrd="2" destOrd="0" presId="urn:microsoft.com/office/officeart/2005/8/layout/hProcess9"/>
    <dgm:cxn modelId="{47CDE05E-BE20-474A-A01E-39932799B99A}" type="presParOf" srcId="{E3EDA5B9-EC82-4662-8B8A-9CD8653F9BA9}" destId="{1A8391AA-79B9-4987-93F8-72FA32DE99CF}" srcOrd="3" destOrd="0" presId="urn:microsoft.com/office/officeart/2005/8/layout/hProcess9"/>
    <dgm:cxn modelId="{14A0865A-965A-45F5-BE77-0C09BB69609B}" type="presParOf" srcId="{E3EDA5B9-EC82-4662-8B8A-9CD8653F9BA9}" destId="{2186F5CF-8501-4DCB-8FED-F3A10EC6C9EE}" srcOrd="4" destOrd="0" presId="urn:microsoft.com/office/officeart/2005/8/layout/hProcess9"/>
    <dgm:cxn modelId="{0291FC4F-FEC6-4352-81B9-6DC86A47F051}" type="presParOf" srcId="{E3EDA5B9-EC82-4662-8B8A-9CD8653F9BA9}" destId="{2FDA49CF-EF60-40AE-B7FE-BA3D01E1899E}" srcOrd="5" destOrd="0" presId="urn:microsoft.com/office/officeart/2005/8/layout/hProcess9"/>
    <dgm:cxn modelId="{8068B02B-1F9B-4F3E-972A-52993BFA689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379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01F9FCB1-3AE5-4E69-8609-3FA131345E67}" type="presOf" srcId="{A9AABD73-A13D-40EA-98C0-EA0278229A2E}" destId="{0C602CE9-E8DE-4C3F-801D-BDB18EB78D00}" srcOrd="0" destOrd="0" presId="urn:microsoft.com/office/officeart/2005/8/layout/hProcess9"/>
    <dgm:cxn modelId="{E6A242B2-915F-4F87-973B-0988CF8BA03A}" type="presOf" srcId="{006F2E1C-9C77-497E-A20A-A90D1D2555BE}" destId="{4AF7EE1D-C98F-43CF-BF6D-DD28B0FDAA96}" srcOrd="0" destOrd="0" presId="urn:microsoft.com/office/officeart/2005/8/layout/hProcess9"/>
    <dgm:cxn modelId="{45C71511-394D-42AD-8BA4-A59C3E3528F3}"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085046CA-3779-4592-AB29-FCAA868AFF03}" type="presOf" srcId="{BF58470A-C2C4-459C-B3FE-EDDD80889B26}" destId="{2186F5CF-8501-4DCB-8FED-F3A10EC6C9EE}" srcOrd="0" destOrd="0" presId="urn:microsoft.com/office/officeart/2005/8/layout/hProcess9"/>
    <dgm:cxn modelId="{CFE92C46-EBF0-47E7-B3E5-0F4FF097ACBA}" srcId="{A9AABD73-A13D-40EA-98C0-EA0278229A2E}" destId="{006F2E1C-9C77-497E-A20A-A90D1D2555BE}" srcOrd="3" destOrd="0" parTransId="{45BB51F0-A9F0-474E-ABB4-349A22BA862A}" sibTransId="{49CA6D6E-6990-46B1-B592-A9B135B330A3}"/>
    <dgm:cxn modelId="{DF5876BA-AC53-46C5-86A9-636FB503256D}" type="presOf" srcId="{2889809A-3840-4E43-99F6-7B5ED1D94517}" destId="{DD8DC8A0-F583-4369-BB3F-D8CCC3F24329}"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B9501E12-B2DC-4523-BB77-A9AF5F8D66B3}" type="presParOf" srcId="{0C602CE9-E8DE-4C3F-801D-BDB18EB78D00}" destId="{CA38B33D-FA7D-4EA7-BAE5-18DE135DC3B7}" srcOrd="0" destOrd="0" presId="urn:microsoft.com/office/officeart/2005/8/layout/hProcess9"/>
    <dgm:cxn modelId="{0F8BE92A-4D4E-4431-8D41-706385185773}" type="presParOf" srcId="{0C602CE9-E8DE-4C3F-801D-BDB18EB78D00}" destId="{E3EDA5B9-EC82-4662-8B8A-9CD8653F9BA9}" srcOrd="1" destOrd="0" presId="urn:microsoft.com/office/officeart/2005/8/layout/hProcess9"/>
    <dgm:cxn modelId="{9A51DC7E-A25B-4DD8-B3D3-BDC291EA7C58}" type="presParOf" srcId="{E3EDA5B9-EC82-4662-8B8A-9CD8653F9BA9}" destId="{95BBC349-8AEC-492A-B33E-12B30B6E00F2}" srcOrd="0" destOrd="0" presId="urn:microsoft.com/office/officeart/2005/8/layout/hProcess9"/>
    <dgm:cxn modelId="{C14DC0F6-F703-4660-A695-93966A7F069F}" type="presParOf" srcId="{E3EDA5B9-EC82-4662-8B8A-9CD8653F9BA9}" destId="{F1C630B0-81D6-42FB-ADF6-6DC26BFC8549}" srcOrd="1" destOrd="0" presId="urn:microsoft.com/office/officeart/2005/8/layout/hProcess9"/>
    <dgm:cxn modelId="{A65A95BD-A4BD-4F9B-8AE2-7CFE942A413D}" type="presParOf" srcId="{E3EDA5B9-EC82-4662-8B8A-9CD8653F9BA9}" destId="{DD8DC8A0-F583-4369-BB3F-D8CCC3F24329}" srcOrd="2" destOrd="0" presId="urn:microsoft.com/office/officeart/2005/8/layout/hProcess9"/>
    <dgm:cxn modelId="{CEC459C5-3B5A-42AB-A70F-06692EB159BB}" type="presParOf" srcId="{E3EDA5B9-EC82-4662-8B8A-9CD8653F9BA9}" destId="{1A8391AA-79B9-4987-93F8-72FA32DE99CF}" srcOrd="3" destOrd="0" presId="urn:microsoft.com/office/officeart/2005/8/layout/hProcess9"/>
    <dgm:cxn modelId="{A8990A33-33D9-4538-83E0-68118AD3B522}" type="presParOf" srcId="{E3EDA5B9-EC82-4662-8B8A-9CD8653F9BA9}" destId="{2186F5CF-8501-4DCB-8FED-F3A10EC6C9EE}" srcOrd="4" destOrd="0" presId="urn:microsoft.com/office/officeart/2005/8/layout/hProcess9"/>
    <dgm:cxn modelId="{C29B2544-4C7C-46FD-8111-07B915EA46F8}" type="presParOf" srcId="{E3EDA5B9-EC82-4662-8B8A-9CD8653F9BA9}" destId="{2FDA49CF-EF60-40AE-B7FE-BA3D01E1899E}" srcOrd="5" destOrd="0" presId="urn:microsoft.com/office/officeart/2005/8/layout/hProcess9"/>
    <dgm:cxn modelId="{65E23F73-B271-42C8-9174-F9FC0893EA44}"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61285" y="1307081"/>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computer</a:t>
          </a:r>
          <a:endParaRPr lang="nl-BE" sz="3300" kern="1200" dirty="0"/>
        </a:p>
      </dsp:txBody>
      <dsp:txXfrm>
        <a:off x="943461" y="1389257"/>
        <a:ext cx="2239548" cy="1519033"/>
      </dsp:txXfrm>
    </dsp:sp>
    <dsp:sp modelId="{DD8DC8A0-F583-4369-BB3F-D8CCC3F24329}">
      <dsp:nvSpPr>
        <dsp:cNvPr id="0" name=""/>
        <dsp:cNvSpPr/>
      </dsp:nvSpPr>
      <dsp:spPr>
        <a:xfrm>
          <a:off x="4051258" y="1215370"/>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Interface print</a:t>
          </a:r>
          <a:endParaRPr lang="nl-BE" sz="3300" kern="1200" dirty="0"/>
        </a:p>
      </dsp:txBody>
      <dsp:txXfrm>
        <a:off x="4133434" y="1297546"/>
        <a:ext cx="2239548" cy="1519033"/>
      </dsp:txXfrm>
    </dsp:sp>
    <dsp:sp modelId="{2186F5CF-8501-4DCB-8FED-F3A10EC6C9EE}">
      <dsp:nvSpPr>
        <dsp:cNvPr id="0" name=""/>
        <dsp:cNvSpPr/>
      </dsp:nvSpPr>
      <dsp:spPr>
        <a:xfrm>
          <a:off x="7590014" y="213082"/>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Bus </a:t>
          </a:r>
          <a:r>
            <a:rPr lang="en-US" sz="3300" kern="1200" dirty="0" err="1" smtClean="0"/>
            <a:t>Systeem</a:t>
          </a:r>
          <a:endParaRPr lang="nl-BE" sz="3300" kern="1200" dirty="0"/>
        </a:p>
      </dsp:txBody>
      <dsp:txXfrm>
        <a:off x="7672190" y="295258"/>
        <a:ext cx="2239548" cy="1519033"/>
      </dsp:txXfrm>
    </dsp:sp>
    <dsp:sp modelId="{4AF7EE1D-C98F-43CF-BF6D-DD28B0FDAA96}">
      <dsp:nvSpPr>
        <dsp:cNvPr id="0" name=""/>
        <dsp:cNvSpPr/>
      </dsp:nvSpPr>
      <dsp:spPr>
        <a:xfrm>
          <a:off x="7606190" y="2206699"/>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Terugmeld</a:t>
          </a:r>
          <a:r>
            <a:rPr lang="en-US" sz="3300" kern="1200" dirty="0" smtClean="0"/>
            <a:t> module</a:t>
          </a:r>
          <a:endParaRPr lang="nl-BE" sz="3300" kern="1200" dirty="0"/>
        </a:p>
      </dsp:txBody>
      <dsp:txXfrm>
        <a:off x="7688366" y="2288875"/>
        <a:ext cx="2239548" cy="1519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926567" y="1351455"/>
          <a:ext cx="2470970" cy="174053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computer</a:t>
          </a:r>
          <a:endParaRPr lang="nl-BE" sz="2600" kern="1200" dirty="0"/>
        </a:p>
      </dsp:txBody>
      <dsp:txXfrm>
        <a:off x="1011533" y="1436421"/>
        <a:ext cx="2301038" cy="1570603"/>
      </dsp:txXfrm>
    </dsp:sp>
    <dsp:sp modelId="{DD8DC8A0-F583-4369-BB3F-D8CCC3F24329}">
      <dsp:nvSpPr>
        <dsp:cNvPr id="0" name=""/>
        <dsp:cNvSpPr/>
      </dsp:nvSpPr>
      <dsp:spPr>
        <a:xfrm>
          <a:off x="4245757" y="1256631"/>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interfaceprint</a:t>
          </a:r>
          <a:endParaRPr lang="nl-BE" sz="2600" kern="1200" dirty="0"/>
        </a:p>
      </dsp:txBody>
      <dsp:txXfrm>
        <a:off x="4330723" y="1341597"/>
        <a:ext cx="2301038" cy="1570603"/>
      </dsp:txXfrm>
    </dsp:sp>
    <dsp:sp modelId="{2186F5CF-8501-4DCB-8FED-F3A10EC6C9EE}">
      <dsp:nvSpPr>
        <dsp:cNvPr id="0" name=""/>
        <dsp:cNvSpPr/>
      </dsp:nvSpPr>
      <dsp:spPr>
        <a:xfrm>
          <a:off x="7923460" y="220316"/>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Can </a:t>
          </a:r>
          <a:r>
            <a:rPr lang="en-US" sz="2600" kern="1200" dirty="0" err="1" smtClean="0"/>
            <a:t>bordje</a:t>
          </a:r>
          <a:r>
            <a:rPr lang="en-US" sz="2600" kern="1200" dirty="0" smtClean="0"/>
            <a:t> </a:t>
          </a:r>
          <a:endParaRPr lang="nl-BE" sz="2600" kern="1200" dirty="0"/>
        </a:p>
      </dsp:txBody>
      <dsp:txXfrm>
        <a:off x="8008426" y="305282"/>
        <a:ext cx="2301038" cy="1570603"/>
      </dsp:txXfrm>
    </dsp:sp>
    <dsp:sp modelId="{4AF7EE1D-C98F-43CF-BF6D-DD28B0FDAA96}">
      <dsp:nvSpPr>
        <dsp:cNvPr id="0" name=""/>
        <dsp:cNvSpPr/>
      </dsp:nvSpPr>
      <dsp:spPr>
        <a:xfrm>
          <a:off x="7916301" y="2281615"/>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Trein</a:t>
          </a:r>
          <a:r>
            <a:rPr lang="en-US" sz="2600" kern="1200" dirty="0" smtClean="0"/>
            <a:t> detective </a:t>
          </a:r>
          <a:endParaRPr lang="nl-BE" sz="2600" kern="1200" dirty="0"/>
        </a:p>
      </dsp:txBody>
      <dsp:txXfrm>
        <a:off x="8001267" y="2366581"/>
        <a:ext cx="2301038" cy="1570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2122" y="1307081"/>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computer</a:t>
          </a:r>
          <a:endParaRPr lang="nl-BE" sz="3500" kern="1200" dirty="0"/>
        </a:p>
      </dsp:txBody>
      <dsp:txXfrm>
        <a:off x="964298" y="1389257"/>
        <a:ext cx="2218570" cy="1519033"/>
      </dsp:txXfrm>
    </dsp:sp>
    <dsp:sp modelId="{DD8DC8A0-F583-4369-BB3F-D8CCC3F24329}">
      <dsp:nvSpPr>
        <dsp:cNvPr id="0" name=""/>
        <dsp:cNvSpPr/>
      </dsp:nvSpPr>
      <dsp:spPr>
        <a:xfrm>
          <a:off x="4075784" y="1215370"/>
          <a:ext cx="238292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Interface print</a:t>
          </a:r>
          <a:endParaRPr lang="nl-BE" sz="3500" kern="1200" dirty="0"/>
        </a:p>
      </dsp:txBody>
      <dsp:txXfrm>
        <a:off x="4157960" y="1297546"/>
        <a:ext cx="2218570" cy="1519033"/>
      </dsp:txXfrm>
    </dsp:sp>
    <dsp:sp modelId="{2186F5CF-8501-4DCB-8FED-F3A10EC6C9EE}">
      <dsp:nvSpPr>
        <dsp:cNvPr id="0" name=""/>
        <dsp:cNvSpPr/>
      </dsp:nvSpPr>
      <dsp:spPr>
        <a:xfrm>
          <a:off x="7615185" y="213082"/>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Can </a:t>
          </a:r>
          <a:r>
            <a:rPr lang="en-US" sz="3500" kern="1200" dirty="0" err="1" smtClean="0"/>
            <a:t>bordje</a:t>
          </a:r>
          <a:r>
            <a:rPr lang="en-US" sz="3500" kern="1200" dirty="0" smtClean="0"/>
            <a:t> </a:t>
          </a:r>
          <a:endParaRPr lang="nl-BE" sz="3500" kern="1200" dirty="0"/>
        </a:p>
      </dsp:txBody>
      <dsp:txXfrm>
        <a:off x="7697361" y="295258"/>
        <a:ext cx="2218570" cy="1519033"/>
      </dsp:txXfrm>
    </dsp:sp>
    <dsp:sp modelId="{4AF7EE1D-C98F-43CF-BF6D-DD28B0FDAA96}">
      <dsp:nvSpPr>
        <dsp:cNvPr id="0" name=""/>
        <dsp:cNvSpPr/>
      </dsp:nvSpPr>
      <dsp:spPr>
        <a:xfrm>
          <a:off x="7612573" y="2206699"/>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Trein</a:t>
          </a:r>
          <a:r>
            <a:rPr lang="en-US" sz="3500" kern="1200" dirty="0" smtClean="0"/>
            <a:t> detective </a:t>
          </a:r>
          <a:endParaRPr lang="nl-BE" sz="3500" kern="1200" dirty="0"/>
        </a:p>
      </dsp:txBody>
      <dsp:txXfrm>
        <a:off x="7694749" y="2288875"/>
        <a:ext cx="2218570" cy="1519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1852" y="1307081"/>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64028" y="1389257"/>
        <a:ext cx="2219450" cy="1519033"/>
      </dsp:txXfrm>
    </dsp:sp>
    <dsp:sp modelId="{DD8DC8A0-F583-4369-BB3F-D8CCC3F24329}">
      <dsp:nvSpPr>
        <dsp:cNvPr id="0" name=""/>
        <dsp:cNvSpPr/>
      </dsp:nvSpPr>
      <dsp:spPr>
        <a:xfrm>
          <a:off x="4074153" y="1215370"/>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56329" y="1297546"/>
        <a:ext cx="2219450" cy="1519033"/>
      </dsp:txXfrm>
    </dsp:sp>
    <dsp:sp modelId="{2186F5CF-8501-4DCB-8FED-F3A10EC6C9EE}">
      <dsp:nvSpPr>
        <dsp:cNvPr id="0" name=""/>
        <dsp:cNvSpPr/>
      </dsp:nvSpPr>
      <dsp:spPr>
        <a:xfrm>
          <a:off x="7612320" y="213082"/>
          <a:ext cx="238380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Bus </a:t>
          </a:r>
          <a:r>
            <a:rPr lang="en-US" sz="2500" kern="1200" dirty="0" err="1" smtClean="0"/>
            <a:t>Systeem</a:t>
          </a:r>
          <a:endParaRPr lang="nl-BE" sz="2500" kern="1200" dirty="0"/>
        </a:p>
      </dsp:txBody>
      <dsp:txXfrm>
        <a:off x="7694496" y="295258"/>
        <a:ext cx="2219450" cy="1519033"/>
      </dsp:txXfrm>
    </dsp:sp>
    <dsp:sp modelId="{4AF7EE1D-C98F-43CF-BF6D-DD28B0FDAA96}">
      <dsp:nvSpPr>
        <dsp:cNvPr id="0" name=""/>
        <dsp:cNvSpPr/>
      </dsp:nvSpPr>
      <dsp:spPr>
        <a:xfrm>
          <a:off x="7611209" y="2206699"/>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Trein</a:t>
          </a:r>
          <a:r>
            <a:rPr lang="en-US" sz="2500" kern="1200" dirty="0" smtClean="0"/>
            <a:t> detective </a:t>
          </a:r>
          <a:endParaRPr lang="nl-BE" sz="2500" kern="1200" dirty="0"/>
        </a:p>
      </dsp:txBody>
      <dsp:txXfrm>
        <a:off x="7693385" y="2288875"/>
        <a:ext cx="2219450" cy="1519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1852" y="1307081"/>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64028" y="1389257"/>
        <a:ext cx="2219450" cy="1519033"/>
      </dsp:txXfrm>
    </dsp:sp>
    <dsp:sp modelId="{DD8DC8A0-F583-4369-BB3F-D8CCC3F24329}">
      <dsp:nvSpPr>
        <dsp:cNvPr id="0" name=""/>
        <dsp:cNvSpPr/>
      </dsp:nvSpPr>
      <dsp:spPr>
        <a:xfrm>
          <a:off x="4074153" y="1215370"/>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56329" y="1297546"/>
        <a:ext cx="2219450" cy="1519033"/>
      </dsp:txXfrm>
    </dsp:sp>
    <dsp:sp modelId="{2186F5CF-8501-4DCB-8FED-F3A10EC6C9EE}">
      <dsp:nvSpPr>
        <dsp:cNvPr id="0" name=""/>
        <dsp:cNvSpPr/>
      </dsp:nvSpPr>
      <dsp:spPr>
        <a:xfrm>
          <a:off x="7575371" y="213082"/>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Can </a:t>
          </a:r>
          <a:r>
            <a:rPr lang="en-US" sz="2500" kern="1200" dirty="0" err="1" smtClean="0"/>
            <a:t>bordje</a:t>
          </a:r>
          <a:r>
            <a:rPr lang="en-US" sz="2500" kern="1200" dirty="0" smtClean="0"/>
            <a:t> </a:t>
          </a:r>
          <a:endParaRPr lang="nl-BE" sz="2500" kern="1200" dirty="0"/>
        </a:p>
      </dsp:txBody>
      <dsp:txXfrm>
        <a:off x="7657547" y="295258"/>
        <a:ext cx="2219450" cy="1519033"/>
      </dsp:txXfrm>
    </dsp:sp>
    <dsp:sp modelId="{4AF7EE1D-C98F-43CF-BF6D-DD28B0FDAA96}">
      <dsp:nvSpPr>
        <dsp:cNvPr id="0" name=""/>
        <dsp:cNvSpPr/>
      </dsp:nvSpPr>
      <dsp:spPr>
        <a:xfrm>
          <a:off x="7611209" y="2206699"/>
          <a:ext cx="238380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Trein</a:t>
          </a:r>
          <a:r>
            <a:rPr lang="en-US" sz="2500" kern="1200" dirty="0" smtClean="0"/>
            <a:t> detective </a:t>
          </a:r>
          <a:endParaRPr lang="nl-BE" sz="2500" kern="1200" dirty="0"/>
        </a:p>
      </dsp:txBody>
      <dsp:txXfrm>
        <a:off x="7693385" y="2288875"/>
        <a:ext cx="2219450" cy="15190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A94444-1022-4608-A6D0-9192B09BB831}" type="datetimeFigureOut">
              <a:rPr lang="nl-BE" smtClean="0"/>
              <a:t>20/05/15</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B9618D-DCAA-4957-86A3-74645339782C}" type="slidenum">
              <a:rPr lang="nl-BE" smtClean="0"/>
              <a:t>‹nr.›</a:t>
            </a:fld>
            <a:endParaRPr lang="nl-BE"/>
          </a:p>
        </p:txBody>
      </p:sp>
      <p:sp>
        <p:nvSpPr>
          <p:cNvPr id="6" name="Header Placeholder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Tree>
    <p:extLst>
      <p:ext uri="{BB962C8B-B14F-4D97-AF65-F5344CB8AC3E}">
        <p14:creationId xmlns:p14="http://schemas.microsoft.com/office/powerpoint/2010/main" val="3597164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8675E-B35C-4535-BC7F-01132960B7F8}" type="datetimeFigureOut">
              <a:rPr lang="nl-BE" smtClean="0"/>
              <a:t>20/05/15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E0D0D-1E7B-4574-A48C-FFC79AFE9611}" type="slidenum">
              <a:rPr lang="nl-BE" smtClean="0"/>
              <a:t>‹nr.›</a:t>
            </a:fld>
            <a:endParaRPr lang="nl-BE"/>
          </a:p>
        </p:txBody>
      </p:sp>
    </p:spTree>
    <p:extLst>
      <p:ext uri="{BB962C8B-B14F-4D97-AF65-F5344CB8AC3E}">
        <p14:creationId xmlns:p14="http://schemas.microsoft.com/office/powerpoint/2010/main" val="415614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en.wikipedia.org/wiki/Abstraction_laye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a:t>
            </a:fld>
            <a:endParaRPr lang="nl-BE"/>
          </a:p>
        </p:txBody>
      </p:sp>
    </p:spTree>
    <p:extLst>
      <p:ext uri="{BB962C8B-B14F-4D97-AF65-F5344CB8AC3E}">
        <p14:creationId xmlns:p14="http://schemas.microsoft.com/office/powerpoint/2010/main" val="16443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Zoals</a:t>
            </a:r>
            <a:r>
              <a:rPr lang="en-US" baseline="0" dirty="0" smtClean="0"/>
              <a:t> </a:t>
            </a:r>
            <a:r>
              <a:rPr lang="en-US" baseline="0" dirty="0" err="1" smtClean="0"/>
              <a:t>jullie</a:t>
            </a:r>
            <a:r>
              <a:rPr lang="en-US" baseline="0" dirty="0" smtClean="0"/>
              <a:t> op </a:t>
            </a:r>
            <a:r>
              <a:rPr lang="en-US" baseline="0" dirty="0" err="1" smtClean="0"/>
              <a:t>deze</a:t>
            </a:r>
            <a:r>
              <a:rPr lang="en-US" baseline="0" dirty="0" smtClean="0"/>
              <a:t> slide </a:t>
            </a:r>
            <a:r>
              <a:rPr lang="en-US" baseline="0" dirty="0" err="1" smtClean="0"/>
              <a:t>kunnen</a:t>
            </a:r>
            <a:r>
              <a:rPr lang="en-US" baseline="0" dirty="0" smtClean="0"/>
              <a:t> </a:t>
            </a:r>
            <a:r>
              <a:rPr lang="en-US" baseline="0" dirty="0" err="1" smtClean="0"/>
              <a:t>zien</a:t>
            </a:r>
            <a:r>
              <a:rPr lang="en-US" baseline="0" dirty="0" smtClean="0"/>
              <a:t> is </a:t>
            </a:r>
            <a:r>
              <a:rPr lang="en-US" baseline="0" dirty="0" err="1" smtClean="0"/>
              <a:t>er</a:t>
            </a:r>
            <a:r>
              <a:rPr lang="en-US" baseline="0" dirty="0" smtClean="0"/>
              <a:t> </a:t>
            </a:r>
            <a:r>
              <a:rPr lang="en-US" baseline="0" dirty="0" err="1" smtClean="0"/>
              <a:t>vrij</a:t>
            </a:r>
            <a:r>
              <a:rPr lang="en-US" baseline="0" dirty="0" smtClean="0"/>
              <a:t> </a:t>
            </a:r>
            <a:r>
              <a:rPr lang="en-US" baseline="0" dirty="0" err="1" smtClean="0"/>
              <a:t>wijnig</a:t>
            </a:r>
            <a:r>
              <a:rPr lang="en-US" baseline="0" dirty="0" smtClean="0"/>
              <a:t> </a:t>
            </a:r>
            <a:r>
              <a:rPr lang="en-US" baseline="0" dirty="0" err="1" smtClean="0"/>
              <a:t>speciaals</a:t>
            </a:r>
            <a:r>
              <a:rPr lang="en-US" baseline="0" dirty="0" smtClean="0"/>
              <a:t> </a:t>
            </a:r>
            <a:r>
              <a:rPr lang="en-US" baseline="0" dirty="0" err="1" smtClean="0"/>
              <a:t>aan</a:t>
            </a:r>
            <a:r>
              <a:rPr lang="en-US" baseline="0" dirty="0" smtClean="0"/>
              <a:t> </a:t>
            </a:r>
            <a:r>
              <a:rPr lang="en-US" baseline="0" dirty="0" err="1" smtClean="0"/>
              <a:t>mijn</a:t>
            </a:r>
            <a:r>
              <a:rPr lang="en-US" baseline="0" dirty="0" smtClean="0"/>
              <a:t> 2de print. Maar </a:t>
            </a:r>
            <a:r>
              <a:rPr lang="en-US" baseline="0" dirty="0" err="1" smtClean="0"/>
              <a:t>voor</a:t>
            </a:r>
            <a:r>
              <a:rPr lang="en-US" baseline="0" dirty="0" smtClean="0"/>
              <a:t> </a:t>
            </a:r>
            <a:r>
              <a:rPr lang="en-US" baseline="0" dirty="0" err="1" smtClean="0"/>
              <a:t>ik</a:t>
            </a:r>
            <a:r>
              <a:rPr lang="en-US" baseline="0" dirty="0" smtClean="0"/>
              <a:t> </a:t>
            </a:r>
            <a:r>
              <a:rPr lang="en-US" baseline="0" dirty="0" err="1" smtClean="0"/>
              <a:t>zal</a:t>
            </a:r>
            <a:r>
              <a:rPr lang="en-US" baseline="0" dirty="0" smtClean="0"/>
              <a:t> </a:t>
            </a:r>
            <a:r>
              <a:rPr lang="en-US" baseline="0" dirty="0" err="1" smtClean="0"/>
              <a:t>voor</a:t>
            </a:r>
            <a:r>
              <a:rPr lang="en-US" baseline="0" dirty="0" smtClean="0"/>
              <a:t> </a:t>
            </a:r>
            <a:r>
              <a:rPr lang="en-US" baseline="0" dirty="0" err="1" smtClean="0"/>
              <a:t>jullie</a:t>
            </a:r>
            <a:r>
              <a:rPr lang="en-US" baseline="0" dirty="0" smtClean="0"/>
              <a:t> de level convertor even van </a:t>
            </a:r>
            <a:r>
              <a:rPr lang="en-US" baseline="0" dirty="0" err="1" smtClean="0"/>
              <a:t>dichtbij</a:t>
            </a:r>
            <a:r>
              <a:rPr lang="en-US" baseline="0" dirty="0" smtClean="0"/>
              <a:t> </a:t>
            </a:r>
            <a:r>
              <a:rPr lang="en-US" baseline="0" dirty="0" err="1" smtClean="0"/>
              <a:t>bekijken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11</a:t>
            </a:fld>
            <a:endParaRPr lang="nl-BE"/>
          </a:p>
        </p:txBody>
      </p:sp>
    </p:spTree>
    <p:extLst>
      <p:ext uri="{BB962C8B-B14F-4D97-AF65-F5344CB8AC3E}">
        <p14:creationId xmlns:p14="http://schemas.microsoft.com/office/powerpoint/2010/main" val="3863389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1</a:t>
            </a:r>
            <a:r>
              <a:rPr lang="en-US" baseline="0" dirty="0" smtClean="0"/>
              <a:t> van de 4 </a:t>
            </a:r>
            <a:r>
              <a:rPr lang="en-US" baseline="0" dirty="0" err="1" smtClean="0"/>
              <a:t>deelen</a:t>
            </a:r>
            <a:r>
              <a:rPr lang="en-US" baseline="0" dirty="0" smtClean="0"/>
              <a:t> van </a:t>
            </a:r>
            <a:r>
              <a:rPr lang="en-US" baseline="0" dirty="0" err="1" smtClean="0"/>
              <a:t>onze</a:t>
            </a:r>
            <a:r>
              <a:rPr lang="en-US" baseline="0" dirty="0" smtClean="0"/>
              <a:t> level convertor.  </a:t>
            </a:r>
            <a:r>
              <a:rPr lang="en-US" baseline="0" dirty="0" err="1" smtClean="0"/>
              <a:t>Dit</a:t>
            </a:r>
            <a:r>
              <a:rPr lang="en-US" baseline="0" dirty="0" smtClean="0"/>
              <a:t> </a:t>
            </a:r>
            <a:r>
              <a:rPr lang="en-US" baseline="0" dirty="0" err="1" smtClean="0"/>
              <a:t>bestaad</a:t>
            </a:r>
            <a:r>
              <a:rPr lang="en-US" baseline="0" dirty="0" smtClean="0"/>
              <a:t> </a:t>
            </a:r>
            <a:r>
              <a:rPr lang="en-US" baseline="0" dirty="0" err="1" smtClean="0"/>
              <a:t>uit</a:t>
            </a:r>
            <a:r>
              <a:rPr lang="en-US" baseline="0" dirty="0" smtClean="0"/>
              <a:t> 2 </a:t>
            </a:r>
            <a:r>
              <a:rPr lang="en-US" baseline="0" dirty="0" err="1" smtClean="0"/>
              <a:t>weerstanden</a:t>
            </a:r>
            <a:r>
              <a:rPr lang="en-US" baseline="0" dirty="0" smtClean="0"/>
              <a:t> </a:t>
            </a:r>
            <a:r>
              <a:rPr lang="en-US" baseline="0" dirty="0" err="1" smtClean="0"/>
              <a:t>en</a:t>
            </a:r>
            <a:r>
              <a:rPr lang="en-US" baseline="0" dirty="0" smtClean="0"/>
              <a:t> </a:t>
            </a:r>
            <a:r>
              <a:rPr lang="en-US" baseline="0" dirty="0" err="1" smtClean="0"/>
              <a:t>een</a:t>
            </a:r>
            <a:r>
              <a:rPr lang="en-US" baseline="0" dirty="0" smtClean="0"/>
              <a:t> n </a:t>
            </a:r>
            <a:r>
              <a:rPr lang="en-US" baseline="0" dirty="0" err="1" smtClean="0"/>
              <a:t>kanaals</a:t>
            </a:r>
            <a:r>
              <a:rPr lang="en-US" baseline="0" dirty="0" smtClean="0"/>
              <a:t> </a:t>
            </a:r>
            <a:r>
              <a:rPr lang="en-US" baseline="0" dirty="0" err="1" smtClean="0"/>
              <a:t>mosfet</a:t>
            </a:r>
            <a:r>
              <a:rPr lang="en-US" baseline="0" dirty="0" smtClean="0"/>
              <a:t> . </a:t>
            </a:r>
            <a:r>
              <a:rPr lang="en-US" baseline="0" dirty="0" err="1" smtClean="0"/>
              <a:t>Deze</a:t>
            </a:r>
            <a:r>
              <a:rPr lang="en-US" baseline="0" dirty="0" smtClean="0"/>
              <a:t> </a:t>
            </a:r>
            <a:r>
              <a:rPr lang="en-US" baseline="0" dirty="0" err="1" smtClean="0"/>
              <a:t>mosfet</a:t>
            </a:r>
            <a:r>
              <a:rPr lang="en-US" baseline="0" dirty="0" smtClean="0"/>
              <a:t> </a:t>
            </a:r>
            <a:r>
              <a:rPr lang="en-US" baseline="0" dirty="0" err="1" smtClean="0"/>
              <a:t>zotgt</a:t>
            </a:r>
            <a:r>
              <a:rPr lang="en-US" baseline="0" dirty="0" smtClean="0"/>
              <a:t> </a:t>
            </a:r>
            <a:r>
              <a:rPr lang="en-US" baseline="0" dirty="0" err="1" smtClean="0"/>
              <a:t>voor</a:t>
            </a:r>
            <a:r>
              <a:rPr lang="en-US" baseline="0" dirty="0" smtClean="0"/>
              <a:t> de </a:t>
            </a:r>
            <a:r>
              <a:rPr lang="en-US" baseline="0" dirty="0" err="1" smtClean="0"/>
              <a:t>scheiding</a:t>
            </a:r>
            <a:r>
              <a:rPr lang="en-US" baseline="0" dirty="0" smtClean="0"/>
              <a:t> van </a:t>
            </a:r>
            <a:r>
              <a:rPr lang="en-US" baseline="0" dirty="0" err="1" smtClean="0"/>
              <a:t>onze</a:t>
            </a:r>
            <a:r>
              <a:rPr lang="en-US" baseline="0" dirty="0" smtClean="0"/>
              <a:t> </a:t>
            </a:r>
            <a:r>
              <a:rPr lang="nl-BE" baseline="0" dirty="0" smtClean="0"/>
              <a:t>3.3V en onze 5V. Deze 2 weerstande worden gebruikt als Pull-up weerstanden. Een pull up weerstand wordt gebruikt om een (in dit geval) onze drain en source van onze mosfet op een gekende spanning te brengen. A;s we dit niet zouden doen dan hebben we geen gekend nievo .hiermee wil ik bedoelen dat hoogh en laag(3.3V, 0V) niet meer gekend zal zijn en zo zal onze raspberry pi niet weten of de poort een logische 1 krijgt of een logische 0.</a:t>
            </a:r>
            <a:endParaRPr lang="en-US" baseline="0" dirty="0" smtClean="0"/>
          </a:p>
        </p:txBody>
      </p:sp>
      <p:sp>
        <p:nvSpPr>
          <p:cNvPr id="4" name="Slide Number Placeholder 3"/>
          <p:cNvSpPr>
            <a:spLocks noGrp="1"/>
          </p:cNvSpPr>
          <p:nvPr>
            <p:ph type="sldNum" sz="quarter" idx="10"/>
          </p:nvPr>
        </p:nvSpPr>
        <p:spPr/>
        <p:txBody>
          <a:bodyPr/>
          <a:lstStyle/>
          <a:p>
            <a:fld id="{B35E0D0D-1E7B-4574-A48C-FFC79AFE9611}" type="slidenum">
              <a:rPr lang="nl-BE" smtClean="0"/>
              <a:t>12</a:t>
            </a:fld>
            <a:endParaRPr lang="nl-BE"/>
          </a:p>
        </p:txBody>
      </p:sp>
    </p:spTree>
    <p:extLst>
      <p:ext uri="{BB962C8B-B14F-4D97-AF65-F5344CB8AC3E}">
        <p14:creationId xmlns:p14="http://schemas.microsoft.com/office/powerpoint/2010/main" val="366652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13</a:t>
            </a:fld>
            <a:endParaRPr lang="nl-BE"/>
          </a:p>
        </p:txBody>
      </p:sp>
    </p:spTree>
    <p:extLst>
      <p:ext uri="{BB962C8B-B14F-4D97-AF65-F5344CB8AC3E}">
        <p14:creationId xmlns:p14="http://schemas.microsoft.com/office/powerpoint/2010/main" val="1755477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Layers</a:t>
            </a:r>
          </a:p>
          <a:p>
            <a:r>
              <a:rPr lang="en-US" dirty="0" smtClean="0"/>
              <a:t>The CAN protocol, like many networking protocols, can be decomposed into the following </a:t>
            </a:r>
            <a:r>
              <a:rPr lang="en-US" dirty="0" smtClean="0">
                <a:hlinkClick r:id="rId3" tooltip="Abstraction layer"/>
              </a:rPr>
              <a:t>abstraction layers</a:t>
            </a:r>
            <a:r>
              <a:rPr lang="en-US" dirty="0" smtClean="0"/>
              <a:t>:</a:t>
            </a:r>
          </a:p>
          <a:p>
            <a:r>
              <a:rPr lang="en-US" dirty="0" smtClean="0"/>
              <a:t>Application layer Object layer Message filtering</a:t>
            </a:r>
          </a:p>
          <a:p>
            <a:r>
              <a:rPr lang="en-US" dirty="0" smtClean="0"/>
              <a:t>Message and status handling</a:t>
            </a:r>
          </a:p>
          <a:p>
            <a:r>
              <a:rPr lang="en-US" dirty="0" smtClean="0"/>
              <a:t>Transfer layer Most of the CAN standard applies to the transfer layer. The transfer layer receives messages from the physical layer and transmits those messages to the object layer. The transfer layer is responsible for bit timing and synchronization, message framing, arbitration, acknowledgement, error detection and </a:t>
            </a:r>
            <a:r>
              <a:rPr lang="en-US" dirty="0" err="1" smtClean="0"/>
              <a:t>signalling</a:t>
            </a:r>
            <a:r>
              <a:rPr lang="en-US" dirty="0" smtClean="0"/>
              <a:t>, and fault confinement. It performs:</a:t>
            </a:r>
          </a:p>
          <a:p>
            <a:r>
              <a:rPr lang="en-US" dirty="0" smtClean="0"/>
              <a:t>Fault Confinement</a:t>
            </a:r>
          </a:p>
          <a:p>
            <a:r>
              <a:rPr lang="en-US" dirty="0" smtClean="0"/>
              <a:t>Error Detection</a:t>
            </a:r>
          </a:p>
          <a:p>
            <a:r>
              <a:rPr lang="en-US" dirty="0" smtClean="0"/>
              <a:t>Message Validation</a:t>
            </a:r>
          </a:p>
          <a:p>
            <a:r>
              <a:rPr lang="en-US" dirty="0" smtClean="0"/>
              <a:t>Acknowledgement</a:t>
            </a:r>
          </a:p>
          <a:p>
            <a:r>
              <a:rPr lang="en-US" dirty="0" smtClean="0"/>
              <a:t>Arbitration</a:t>
            </a:r>
          </a:p>
          <a:p>
            <a:r>
              <a:rPr lang="en-US" dirty="0" smtClean="0"/>
              <a:t>Message Framing</a:t>
            </a:r>
          </a:p>
          <a:p>
            <a:r>
              <a:rPr lang="en-US" dirty="0" smtClean="0"/>
              <a:t>Transfer Rate and Timing</a:t>
            </a:r>
          </a:p>
          <a:p>
            <a:r>
              <a:rPr lang="en-US" dirty="0" smtClean="0"/>
              <a:t>Information Routing</a:t>
            </a:r>
          </a:p>
          <a:p>
            <a:r>
              <a:rPr lang="en-US" dirty="0" smtClean="0"/>
              <a:t>Physical layer </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14</a:t>
            </a:fld>
            <a:endParaRPr lang="nl-BE"/>
          </a:p>
        </p:txBody>
      </p:sp>
    </p:spTree>
    <p:extLst>
      <p:ext uri="{BB962C8B-B14F-4D97-AF65-F5344CB8AC3E}">
        <p14:creationId xmlns:p14="http://schemas.microsoft.com/office/powerpoint/2010/main" val="289737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het schema  van </a:t>
            </a:r>
            <a:r>
              <a:rPr lang="en-US" dirty="0" err="1" smtClean="0"/>
              <a:t>mijn</a:t>
            </a:r>
            <a:r>
              <a:rPr lang="en-US" dirty="0" smtClean="0"/>
              <a:t> can</a:t>
            </a:r>
            <a:r>
              <a:rPr lang="en-US" baseline="0" dirty="0" smtClean="0"/>
              <a:t> </a:t>
            </a:r>
            <a:r>
              <a:rPr lang="en-US" baseline="0" dirty="0" err="1" smtClean="0"/>
              <a:t>printje</a:t>
            </a:r>
            <a:r>
              <a:rPr lang="en-US" baseline="0" dirty="0" smtClean="0"/>
              <a:t> </a:t>
            </a:r>
            <a:r>
              <a:rPr lang="en-US" baseline="0" dirty="0" err="1" smtClean="0"/>
              <a:t>zien</a:t>
            </a:r>
            <a:r>
              <a:rPr lang="en-US" baseline="0" dirty="0" smtClean="0"/>
              <a:t>. </a:t>
            </a:r>
            <a:r>
              <a:rPr lang="en-US" baseline="0" dirty="0" err="1" smtClean="0"/>
              <a:t>Hierin</a:t>
            </a:r>
            <a:r>
              <a:rPr lang="en-US" baseline="0" dirty="0" smtClean="0"/>
              <a:t> </a:t>
            </a:r>
            <a:r>
              <a:rPr lang="en-US" baseline="0" dirty="0" err="1" smtClean="0"/>
              <a:t>vindt</a:t>
            </a:r>
            <a:r>
              <a:rPr lang="en-US" baseline="0" dirty="0" smtClean="0"/>
              <a:t> u 2 </a:t>
            </a:r>
            <a:r>
              <a:rPr lang="en-US" baseline="0" dirty="0" err="1" smtClean="0"/>
              <a:t>groten</a:t>
            </a:r>
            <a:r>
              <a:rPr lang="en-US" baseline="0" dirty="0" smtClean="0"/>
              <a:t> </a:t>
            </a:r>
            <a:r>
              <a:rPr lang="en-US" baseline="0" dirty="0" err="1" smtClean="0"/>
              <a:t>delen</a:t>
            </a:r>
            <a:r>
              <a:rPr lang="en-US" baseline="0" dirty="0" smtClean="0"/>
              <a:t>. </a:t>
            </a:r>
            <a:r>
              <a:rPr lang="en-US" baseline="0" dirty="0" err="1" smtClean="0"/>
              <a:t>Namelijk</a:t>
            </a:r>
            <a:r>
              <a:rPr lang="en-US" baseline="0" dirty="0" smtClean="0"/>
              <a:t> de MCP2515 </a:t>
            </a:r>
            <a:r>
              <a:rPr lang="en-US" baseline="0" dirty="0" err="1" smtClean="0"/>
              <a:t>en</a:t>
            </a:r>
            <a:r>
              <a:rPr lang="en-US" baseline="0" dirty="0" smtClean="0"/>
              <a:t> de MCP2551 .De MCP1515 </a:t>
            </a:r>
            <a:r>
              <a:rPr lang="en-US" baseline="0" dirty="0" err="1" smtClean="0"/>
              <a:t>zet</a:t>
            </a:r>
            <a:r>
              <a:rPr lang="en-US" baseline="0" dirty="0" smtClean="0"/>
              <a:t> </a:t>
            </a:r>
            <a:r>
              <a:rPr lang="en-US" baseline="0" dirty="0" err="1" smtClean="0"/>
              <a:t>spi</a:t>
            </a:r>
            <a:r>
              <a:rPr lang="en-US" baseline="0" dirty="0" smtClean="0"/>
              <a:t> </a:t>
            </a:r>
            <a:r>
              <a:rPr lang="en-US" baseline="0" dirty="0" err="1" smtClean="0"/>
              <a:t>berichten</a:t>
            </a:r>
            <a:r>
              <a:rPr lang="en-US" baseline="0" dirty="0" smtClean="0"/>
              <a:t>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sseriele</a:t>
            </a:r>
            <a:r>
              <a:rPr lang="en-US" baseline="0" dirty="0" smtClean="0"/>
              <a:t> can stream. We </a:t>
            </a:r>
            <a:r>
              <a:rPr lang="en-US" baseline="0" dirty="0" err="1" smtClean="0"/>
              <a:t>hebben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Kristal </a:t>
            </a:r>
            <a:r>
              <a:rPr lang="en-US" baseline="0" dirty="0" err="1" smtClean="0"/>
              <a:t>nodig</a:t>
            </a:r>
            <a:r>
              <a:rPr lang="en-US" baseline="0" dirty="0" smtClean="0"/>
              <a:t> </a:t>
            </a:r>
            <a:r>
              <a:rPr lang="en-US" baseline="0" dirty="0" err="1" smtClean="0"/>
              <a:t>dit</a:t>
            </a:r>
            <a:r>
              <a:rPr lang="en-US" baseline="0" dirty="0" smtClean="0"/>
              <a:t> is </a:t>
            </a:r>
            <a:r>
              <a:rPr lang="en-US" baseline="0" dirty="0" err="1" smtClean="0"/>
              <a:t>omdat</a:t>
            </a:r>
            <a:r>
              <a:rPr lang="en-US" baseline="0" dirty="0" smtClean="0"/>
              <a:t> de MCP2515 </a:t>
            </a:r>
            <a:r>
              <a:rPr lang="en-US" baseline="0" dirty="0" err="1" smtClean="0"/>
              <a:t>een</a:t>
            </a:r>
            <a:r>
              <a:rPr lang="en-US" baseline="0" dirty="0" smtClean="0"/>
              <a:t>  scan </a:t>
            </a:r>
            <a:r>
              <a:rPr lang="en-US" baseline="0" dirty="0" err="1" smtClean="0"/>
              <a:t>boudrate</a:t>
            </a:r>
            <a:r>
              <a:rPr lang="en-US" baseline="0" dirty="0" smtClean="0"/>
              <a:t> </a:t>
            </a:r>
            <a:r>
              <a:rPr lang="en-US" baseline="0" dirty="0" err="1" smtClean="0"/>
              <a:t>nodig</a:t>
            </a:r>
            <a:r>
              <a:rPr lang="en-US" baseline="0" dirty="0" smtClean="0"/>
              <a:t> heft. </a:t>
            </a:r>
            <a:r>
              <a:rPr lang="en-US" baseline="0" dirty="0" err="1" smtClean="0"/>
              <a:t>Eveneens</a:t>
            </a:r>
            <a:r>
              <a:rPr lang="en-US" baseline="0" dirty="0" smtClean="0"/>
              <a:t> </a:t>
            </a:r>
            <a:r>
              <a:rPr lang="en-US" baseline="0" dirty="0" err="1" smtClean="0"/>
              <a:t>vinden</a:t>
            </a:r>
            <a:r>
              <a:rPr lang="en-US" baseline="0" dirty="0" smtClean="0"/>
              <a:t> we  op </a:t>
            </a:r>
            <a:r>
              <a:rPr lang="en-US" baseline="0" dirty="0" err="1" smtClean="0"/>
              <a:t>deze</a:t>
            </a:r>
            <a:r>
              <a:rPr lang="en-US" baseline="0" dirty="0" smtClean="0"/>
              <a:t> chip </a:t>
            </a:r>
            <a:r>
              <a:rPr lang="en-US" baseline="0" dirty="0" err="1" smtClean="0"/>
              <a:t>een</a:t>
            </a:r>
            <a:r>
              <a:rPr lang="en-US" baseline="0" dirty="0" smtClean="0"/>
              <a:t> interrupt pin </a:t>
            </a:r>
            <a:r>
              <a:rPr lang="en-US" baseline="0" dirty="0" err="1" smtClean="0"/>
              <a:t>terug</a:t>
            </a:r>
            <a:r>
              <a:rPr lang="en-US" baseline="0" dirty="0" smtClean="0"/>
              <a:t> .</a:t>
            </a:r>
            <a:r>
              <a:rPr lang="en-US" baseline="0" dirty="0" err="1" smtClean="0"/>
              <a:t>Als</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fout</a:t>
            </a:r>
            <a:r>
              <a:rPr lang="en-US" baseline="0" dirty="0" smtClean="0"/>
              <a:t> zit in de </a:t>
            </a:r>
            <a:r>
              <a:rPr lang="en-US" baseline="0" dirty="0" err="1" smtClean="0"/>
              <a:t>manier</a:t>
            </a:r>
            <a:r>
              <a:rPr lang="en-US" baseline="0" dirty="0" smtClean="0"/>
              <a:t> </a:t>
            </a:r>
            <a:r>
              <a:rPr lang="en-US" baseline="0" dirty="0" err="1" smtClean="0"/>
              <a:t>waarom</a:t>
            </a:r>
            <a:r>
              <a:rPr lang="en-US" baseline="0" dirty="0" smtClean="0"/>
              <a:t> </a:t>
            </a:r>
            <a:r>
              <a:rPr lang="en-US" baseline="0" dirty="0" err="1" smtClean="0"/>
              <a:t>berichten</a:t>
            </a:r>
            <a:r>
              <a:rPr lang="en-US" baseline="0" dirty="0" smtClean="0"/>
              <a:t> </a:t>
            </a:r>
            <a:r>
              <a:rPr lang="en-US" baseline="0" dirty="0" err="1" smtClean="0"/>
              <a:t>naar</a:t>
            </a:r>
            <a:r>
              <a:rPr lang="en-US" baseline="0" dirty="0" smtClean="0"/>
              <a:t> </a:t>
            </a:r>
            <a:r>
              <a:rPr lang="en-US" baseline="0" dirty="0" err="1" smtClean="0"/>
              <a:t>deze</a:t>
            </a:r>
            <a:r>
              <a:rPr lang="en-US" baseline="0" dirty="0" smtClean="0"/>
              <a:t> chip </a:t>
            </a:r>
            <a:r>
              <a:rPr lang="en-US" baseline="0" dirty="0" err="1" smtClean="0"/>
              <a:t>worden</a:t>
            </a:r>
            <a:r>
              <a:rPr lang="en-US" baseline="0" dirty="0" smtClean="0"/>
              <a:t> </a:t>
            </a:r>
            <a:r>
              <a:rPr lang="en-US" baseline="0" dirty="0" err="1" smtClean="0"/>
              <a:t>gezonden</a:t>
            </a:r>
            <a:r>
              <a:rPr lang="en-US" baseline="0" dirty="0" smtClean="0"/>
              <a:t> of </a:t>
            </a:r>
            <a:r>
              <a:rPr lang="en-US" baseline="0" dirty="0" err="1" smtClean="0"/>
              <a:t>ontvangen</a:t>
            </a:r>
            <a:r>
              <a:rPr lang="en-US" baseline="0" dirty="0" smtClean="0"/>
              <a:t> .Dan </a:t>
            </a:r>
            <a:r>
              <a:rPr lang="en-US" baseline="0" dirty="0" err="1" smtClean="0"/>
              <a:t>gaat</a:t>
            </a:r>
            <a:r>
              <a:rPr lang="en-US" baseline="0" dirty="0" smtClean="0"/>
              <a:t> </a:t>
            </a:r>
            <a:r>
              <a:rPr lang="en-US" baseline="0" dirty="0" err="1" smtClean="0"/>
              <a:t>deze</a:t>
            </a:r>
            <a:r>
              <a:rPr lang="en-US" baseline="0" dirty="0" smtClean="0"/>
              <a:t> pin </a:t>
            </a:r>
            <a:r>
              <a:rPr lang="en-US" baseline="0" dirty="0" err="1" smtClean="0"/>
              <a:t>hoog</a:t>
            </a:r>
            <a:r>
              <a:rPr lang="en-US" baseline="0" dirty="0" smtClean="0"/>
              <a:t> </a:t>
            </a:r>
            <a:r>
              <a:rPr lang="en-US" baseline="0" dirty="0" err="1" smtClean="0"/>
              <a:t>en</a:t>
            </a:r>
            <a:r>
              <a:rPr lang="en-US" baseline="0" dirty="0" smtClean="0"/>
              <a:t> </a:t>
            </a:r>
            <a:r>
              <a:rPr lang="en-US" baseline="0" dirty="0" err="1" smtClean="0"/>
              <a:t>kunnen</a:t>
            </a:r>
            <a:r>
              <a:rPr lang="en-US" baseline="0" dirty="0" smtClean="0"/>
              <a:t> we </a:t>
            </a:r>
            <a:r>
              <a:rPr lang="en-US" baseline="0" dirty="0" err="1" smtClean="0"/>
              <a:t>deze</a:t>
            </a:r>
            <a:r>
              <a:rPr lang="en-US" baseline="0" dirty="0" smtClean="0"/>
              <a:t> </a:t>
            </a:r>
            <a:r>
              <a:rPr lang="en-US" baseline="0" dirty="0" err="1" smtClean="0"/>
              <a:t>inlezen</a:t>
            </a:r>
            <a:r>
              <a:rPr lang="en-US" baseline="0" dirty="0" smtClean="0"/>
              <a:t> </a:t>
            </a:r>
            <a:r>
              <a:rPr lang="en-US" baseline="0" dirty="0" err="1" smtClean="0"/>
              <a:t>en</a:t>
            </a:r>
            <a:r>
              <a:rPr lang="en-US" baseline="0" dirty="0" smtClean="0"/>
              <a:t> </a:t>
            </a:r>
            <a:r>
              <a:rPr lang="en-US" baseline="0" dirty="0" err="1" smtClean="0"/>
              <a:t>zo</a:t>
            </a:r>
            <a:r>
              <a:rPr lang="en-US" baseline="0" dirty="0" smtClean="0"/>
              <a:t> </a:t>
            </a:r>
            <a:r>
              <a:rPr lang="en-US" baseline="0" dirty="0" err="1" smtClean="0"/>
              <a:t>bijvoorbeeld</a:t>
            </a:r>
            <a:r>
              <a:rPr lang="en-US" baseline="0" dirty="0" smtClean="0"/>
              <a:t> </a:t>
            </a:r>
            <a:r>
              <a:rPr lang="en-US" baseline="0" dirty="0" err="1" smtClean="0"/>
              <a:t>een</a:t>
            </a:r>
            <a:r>
              <a:rPr lang="en-US" baseline="0" dirty="0" smtClean="0"/>
              <a:t> </a:t>
            </a:r>
            <a:r>
              <a:rPr lang="en-US" baseline="0" dirty="0" err="1" smtClean="0"/>
              <a:t>foutboodschap</a:t>
            </a:r>
            <a:r>
              <a:rPr lang="en-US" baseline="0" dirty="0" smtClean="0"/>
              <a:t> op het </a:t>
            </a:r>
            <a:r>
              <a:rPr lang="en-US" baseline="0" dirty="0" err="1" smtClean="0"/>
              <a:t>scherm</a:t>
            </a:r>
            <a:r>
              <a:rPr lang="en-US" baseline="0" dirty="0" smtClean="0"/>
              <a:t> </a:t>
            </a:r>
            <a:r>
              <a:rPr lang="en-US" baseline="0" dirty="0" err="1" smtClean="0"/>
              <a:t>laten</a:t>
            </a:r>
            <a:r>
              <a:rPr lang="en-US" baseline="0" dirty="0" smtClean="0"/>
              <a:t> </a:t>
            </a:r>
            <a:r>
              <a:rPr lang="en-US" baseline="0" dirty="0" err="1" smtClean="0"/>
              <a:t>verschijnen</a:t>
            </a:r>
            <a:endParaRPr lang="en-US" baseline="0" dirty="0" smtClean="0"/>
          </a:p>
          <a:p>
            <a:endParaRPr lang="en-US" baseline="0" dirty="0" smtClean="0"/>
          </a:p>
          <a:p>
            <a:r>
              <a:rPr lang="en-US" dirty="0" smtClean="0"/>
              <a:t> De </a:t>
            </a:r>
            <a:r>
              <a:rPr lang="en-US" dirty="0" err="1" smtClean="0"/>
              <a:t>echte</a:t>
            </a:r>
            <a:r>
              <a:rPr lang="en-US" dirty="0" smtClean="0"/>
              <a:t> </a:t>
            </a:r>
            <a:r>
              <a:rPr lang="en-US" dirty="0" err="1" smtClean="0"/>
              <a:t>magie</a:t>
            </a:r>
            <a:r>
              <a:rPr lang="en-US" dirty="0" smtClean="0"/>
              <a:t> van het can-</a:t>
            </a:r>
            <a:r>
              <a:rPr lang="en-US" baseline="0" dirty="0" smtClean="0"/>
              <a:t> </a:t>
            </a:r>
            <a:r>
              <a:rPr lang="en-US" baseline="0" dirty="0" err="1" smtClean="0"/>
              <a:t>bordje</a:t>
            </a:r>
            <a:r>
              <a:rPr lang="en-US" baseline="0" dirty="0" smtClean="0"/>
              <a:t> </a:t>
            </a:r>
            <a:r>
              <a:rPr lang="en-US" baseline="0" dirty="0" err="1" smtClean="0"/>
              <a:t>gebeurt</a:t>
            </a:r>
            <a:r>
              <a:rPr lang="en-US" baseline="0" dirty="0" smtClean="0"/>
              <a:t>  in de MCP2551. </a:t>
            </a:r>
            <a:r>
              <a:rPr lang="en-US" baseline="0" dirty="0" err="1" smtClean="0"/>
              <a:t>dit</a:t>
            </a:r>
            <a:r>
              <a:rPr lang="en-US" baseline="0" dirty="0" smtClean="0"/>
              <a:t> is </a:t>
            </a:r>
            <a:r>
              <a:rPr lang="en-US" baseline="0" dirty="0" err="1" smtClean="0"/>
              <a:t>een</a:t>
            </a:r>
            <a:r>
              <a:rPr lang="en-US" baseline="0" dirty="0" smtClean="0"/>
              <a:t> can </a:t>
            </a:r>
            <a:r>
              <a:rPr lang="en-US" baseline="0" dirty="0" err="1" smtClean="0"/>
              <a:t>transiever</a:t>
            </a:r>
            <a:r>
              <a:rPr lang="en-US" baseline="0" dirty="0" smtClean="0"/>
              <a:t>. </a:t>
            </a:r>
            <a:r>
              <a:rPr lang="en-US" baseline="0" dirty="0" err="1" smtClean="0"/>
              <a:t>Deze</a:t>
            </a:r>
            <a:r>
              <a:rPr lang="en-US" baseline="0" dirty="0" smtClean="0"/>
              <a:t> </a:t>
            </a:r>
            <a:r>
              <a:rPr lang="en-US" baseline="0" dirty="0" err="1" smtClean="0"/>
              <a:t>zet</a:t>
            </a:r>
            <a:r>
              <a:rPr lang="en-US" baseline="0" dirty="0" smtClean="0"/>
              <a:t> de </a:t>
            </a:r>
            <a:r>
              <a:rPr lang="en-US" baseline="0" dirty="0" err="1" smtClean="0"/>
              <a:t>serieele</a:t>
            </a:r>
            <a:r>
              <a:rPr lang="en-US" baseline="0" dirty="0" smtClean="0"/>
              <a:t> </a:t>
            </a:r>
            <a:r>
              <a:rPr lang="en-US" baseline="0" dirty="0" err="1" smtClean="0"/>
              <a:t>gevevens</a:t>
            </a:r>
            <a:r>
              <a:rPr lang="en-US" baseline="0" dirty="0" smtClean="0"/>
              <a:t> van de MCP 2515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difrentieel</a:t>
            </a:r>
            <a:r>
              <a:rPr lang="en-US" baseline="0" dirty="0" smtClean="0"/>
              <a:t> can </a:t>
            </a:r>
            <a:r>
              <a:rPr lang="en-US" baseline="0" dirty="0" err="1" smtClean="0"/>
              <a:t>signal.We</a:t>
            </a:r>
            <a:r>
              <a:rPr lang="en-US" baseline="0" dirty="0" smtClean="0"/>
              <a:t> </a:t>
            </a:r>
            <a:r>
              <a:rPr lang="en-US" baseline="0" dirty="0" err="1" smtClean="0"/>
              <a:t>gebruiken</a:t>
            </a:r>
            <a:r>
              <a:rPr lang="en-US" baseline="0" dirty="0" smtClean="0"/>
              <a:t> </a:t>
            </a:r>
            <a:r>
              <a:rPr lang="en-US" baseline="0" dirty="0" err="1" smtClean="0"/>
              <a:t>hier</a:t>
            </a:r>
            <a:r>
              <a:rPr lang="en-US" baseline="0" dirty="0" smtClean="0"/>
              <a:t> </a:t>
            </a:r>
            <a:r>
              <a:rPr lang="en-US" baseline="0" dirty="0" err="1" smtClean="0"/>
              <a:t>een</a:t>
            </a:r>
            <a:r>
              <a:rPr lang="en-US" baseline="0" dirty="0" smtClean="0"/>
              <a:t> </a:t>
            </a:r>
            <a:r>
              <a:rPr lang="en-US" baseline="0" dirty="0" err="1" smtClean="0"/>
              <a:t>een</a:t>
            </a:r>
            <a:r>
              <a:rPr lang="en-US" baseline="0" dirty="0" smtClean="0"/>
              <a:t> </a:t>
            </a:r>
            <a:r>
              <a:rPr lang="en-US" baseline="0" dirty="0" err="1" smtClean="0"/>
              <a:t>difrentieel</a:t>
            </a:r>
            <a:r>
              <a:rPr lang="en-US" baseline="0" dirty="0" smtClean="0"/>
              <a:t> signal om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te</a:t>
            </a:r>
            <a:r>
              <a:rPr lang="en-US" baseline="0" dirty="0" smtClean="0"/>
              <a:t> </a:t>
            </a:r>
            <a:r>
              <a:rPr lang="en-US" baseline="0" dirty="0" err="1" smtClean="0"/>
              <a:t>verminderen.dit</a:t>
            </a:r>
            <a:r>
              <a:rPr lang="en-US" baseline="0" dirty="0" smtClean="0"/>
              <a:t> </a:t>
            </a:r>
            <a:r>
              <a:rPr lang="en-US" baseline="0" dirty="0" err="1" smtClean="0"/>
              <a:t>wordt</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door de Can </a:t>
            </a:r>
            <a:r>
              <a:rPr lang="en-US" baseline="0" dirty="0" err="1" smtClean="0"/>
              <a:t>kabel</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met </a:t>
            </a:r>
            <a:r>
              <a:rPr lang="en-US" baseline="0" dirty="0" err="1" smtClean="0"/>
              <a:t>getwiste</a:t>
            </a:r>
            <a:r>
              <a:rPr lang="en-US" baseline="0" dirty="0" smtClean="0"/>
              <a:t> </a:t>
            </a:r>
            <a:r>
              <a:rPr lang="en-US" baseline="0" dirty="0" err="1" smtClean="0"/>
              <a:t>draden</a:t>
            </a:r>
            <a:r>
              <a:rPr lang="en-US" baseline="0" dirty="0" smtClean="0"/>
              <a:t>. Op </a:t>
            </a:r>
            <a:r>
              <a:rPr lang="en-US" baseline="0" dirty="0" err="1" smtClean="0"/>
              <a:t>pinetje</a:t>
            </a:r>
            <a:r>
              <a:rPr lang="en-US" baseline="0" dirty="0" smtClean="0"/>
              <a:t> 8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weerstand</a:t>
            </a:r>
            <a:r>
              <a:rPr lang="en-US" baseline="0" dirty="0" smtClean="0"/>
              <a:t> die </a:t>
            </a:r>
            <a:r>
              <a:rPr lang="en-US" baseline="0" dirty="0" err="1" smtClean="0"/>
              <a:t>voor</a:t>
            </a:r>
            <a:r>
              <a:rPr lang="en-US" baseline="0" dirty="0" smtClean="0"/>
              <a:t> 2 </a:t>
            </a:r>
            <a:r>
              <a:rPr lang="en-US" baseline="0" dirty="0" err="1" smtClean="0"/>
              <a:t>dingen</a:t>
            </a:r>
            <a:r>
              <a:rPr lang="en-US" baseline="0" dirty="0" smtClean="0"/>
              <a:t> </a:t>
            </a:r>
            <a:r>
              <a:rPr lang="en-US" baseline="0" dirty="0" err="1" smtClean="0"/>
              <a:t>zorgd.Hij</a:t>
            </a:r>
            <a:r>
              <a:rPr lang="en-US" baseline="0" dirty="0" smtClean="0"/>
              <a:t> </a:t>
            </a:r>
            <a:r>
              <a:rPr lang="en-US" baseline="0" dirty="0" err="1" smtClean="0"/>
              <a:t>zorgt</a:t>
            </a:r>
            <a:r>
              <a:rPr lang="en-US" baseline="0" dirty="0" smtClean="0"/>
              <a:t> ten </a:t>
            </a:r>
            <a:r>
              <a:rPr lang="en-US" baseline="0" dirty="0" err="1" smtClean="0"/>
              <a:t>eerste</a:t>
            </a:r>
            <a:r>
              <a:rPr lang="en-US" baseline="0" dirty="0" smtClean="0"/>
              <a:t> </a:t>
            </a:r>
            <a:r>
              <a:rPr lang="en-US" baseline="0" dirty="0" err="1" smtClean="0"/>
              <a:t>voor</a:t>
            </a:r>
            <a:r>
              <a:rPr lang="en-US" baseline="0" dirty="0" smtClean="0"/>
              <a:t> de can </a:t>
            </a:r>
            <a:r>
              <a:rPr lang="en-US" baseline="0" dirty="0" err="1" smtClean="0"/>
              <a:t>snelheid</a:t>
            </a:r>
            <a:r>
              <a:rPr lang="en-US" baseline="0" dirty="0" smtClean="0"/>
              <a:t>. In </a:t>
            </a:r>
            <a:r>
              <a:rPr lang="en-US" baseline="0" dirty="0" err="1" smtClean="0"/>
              <a:t>ons</a:t>
            </a:r>
            <a:r>
              <a:rPr lang="en-US" baseline="0" dirty="0" smtClean="0"/>
              <a:t> </a:t>
            </a:r>
            <a:r>
              <a:rPr lang="en-US" baseline="0" dirty="0" err="1" smtClean="0"/>
              <a:t>geval</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ingesteld</a:t>
            </a:r>
            <a:r>
              <a:rPr lang="en-US" baseline="0" dirty="0" smtClean="0"/>
              <a:t> op </a:t>
            </a:r>
            <a:r>
              <a:rPr lang="en-US" baseline="0" dirty="0" err="1" smtClean="0"/>
              <a:t>highspeed</a:t>
            </a:r>
            <a:r>
              <a:rPr lang="en-US" baseline="0" dirty="0" smtClean="0"/>
              <a:t> can. </a:t>
            </a:r>
            <a:r>
              <a:rPr lang="en-US" baseline="0" dirty="0" err="1" smtClean="0"/>
              <a:t>En</a:t>
            </a:r>
            <a:r>
              <a:rPr lang="en-US" baseline="0" dirty="0" smtClean="0"/>
              <a:t> word de slope </a:t>
            </a:r>
            <a:r>
              <a:rPr lang="en-US" baseline="0" dirty="0" err="1" smtClean="0"/>
              <a:t>controle</a:t>
            </a:r>
            <a:r>
              <a:rPr lang="en-US" baseline="0" dirty="0" smtClean="0"/>
              <a:t> </a:t>
            </a:r>
            <a:r>
              <a:rPr lang="en-US" baseline="0" dirty="0" err="1" smtClean="0"/>
              <a:t>ingesteld</a:t>
            </a:r>
            <a:r>
              <a:rPr lang="en-US" baseline="0" dirty="0" smtClean="0"/>
              <a:t> . Slope control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a:t>
            </a:r>
            <a:r>
              <a:rPr lang="en-US" baseline="0" dirty="0" err="1" smtClean="0"/>
              <a:t>opgaande</a:t>
            </a:r>
            <a:r>
              <a:rPr lang="en-US" baseline="0" dirty="0" smtClean="0"/>
              <a:t> </a:t>
            </a:r>
            <a:r>
              <a:rPr lang="en-US" baseline="0" dirty="0" err="1" smtClean="0"/>
              <a:t>en</a:t>
            </a:r>
            <a:r>
              <a:rPr lang="en-US" baseline="0" dirty="0" smtClean="0"/>
              <a:t> </a:t>
            </a:r>
            <a:r>
              <a:rPr lang="en-US" baseline="0" dirty="0" err="1" smtClean="0"/>
              <a:t>neergaande</a:t>
            </a:r>
            <a:r>
              <a:rPr lang="en-US" baseline="0" dirty="0" smtClean="0"/>
              <a:t> </a:t>
            </a:r>
            <a:r>
              <a:rPr lang="en-US" baseline="0" dirty="0" err="1" smtClean="0"/>
              <a:t>flanken</a:t>
            </a:r>
            <a:r>
              <a:rPr lang="en-US" baseline="0" dirty="0" smtClean="0"/>
              <a:t> van het </a:t>
            </a:r>
            <a:r>
              <a:rPr lang="en-US" baseline="0" dirty="0" err="1" smtClean="0"/>
              <a:t>kan</a:t>
            </a:r>
            <a:r>
              <a:rPr lang="en-US" baseline="0" dirty="0" smtClean="0"/>
              <a:t> </a:t>
            </a:r>
            <a:r>
              <a:rPr lang="en-US" baseline="0" dirty="0" err="1" smtClean="0"/>
              <a:t>signaal</a:t>
            </a:r>
            <a:r>
              <a:rPr lang="en-US" baseline="0" dirty="0" smtClean="0"/>
              <a:t> </a:t>
            </a:r>
            <a:r>
              <a:rPr lang="en-US" baseline="0" dirty="0" err="1" smtClean="0"/>
              <a:t>niet</a:t>
            </a:r>
            <a:r>
              <a:rPr lang="en-US" baseline="0" dirty="0" smtClean="0"/>
              <a:t> </a:t>
            </a:r>
            <a:r>
              <a:rPr lang="en-US" baseline="0" dirty="0" err="1" smtClean="0"/>
              <a:t>te</a:t>
            </a:r>
            <a:r>
              <a:rPr lang="en-US" baseline="0" dirty="0" smtClean="0"/>
              <a:t> rap </a:t>
            </a:r>
            <a:r>
              <a:rPr lang="en-US" baseline="0" dirty="0" err="1" smtClean="0"/>
              <a:t>gaan</a:t>
            </a:r>
            <a:r>
              <a:rPr lang="en-US" baseline="0" dirty="0" smtClean="0"/>
              <a:t> </a:t>
            </a:r>
            <a:r>
              <a:rPr lang="en-US" baseline="0" dirty="0" err="1" smtClean="0"/>
              <a:t>stijgen</a:t>
            </a:r>
            <a:r>
              <a:rPr lang="en-US" baseline="0" dirty="0" smtClean="0"/>
              <a:t> </a:t>
            </a:r>
            <a:r>
              <a:rPr lang="en-US" baseline="0" dirty="0" err="1" smtClean="0"/>
              <a:t>en</a:t>
            </a:r>
            <a:r>
              <a:rPr lang="en-US" baseline="0" dirty="0" smtClean="0"/>
              <a:t> </a:t>
            </a:r>
            <a:r>
              <a:rPr lang="en-US" baseline="0" dirty="0" err="1" smtClean="0"/>
              <a:t>dalen.Ditwordt</a:t>
            </a:r>
            <a:r>
              <a:rPr lang="en-US" baseline="0" dirty="0" smtClean="0"/>
              <a:t> </a:t>
            </a:r>
            <a:r>
              <a:rPr lang="en-US" baseline="0" dirty="0" err="1" smtClean="0"/>
              <a:t>gedaan</a:t>
            </a:r>
            <a:r>
              <a:rPr lang="en-US" baseline="0" dirty="0" smtClean="0"/>
              <a:t> om de electro </a:t>
            </a:r>
            <a:r>
              <a:rPr lang="en-US" baseline="0" dirty="0" err="1" smtClean="0"/>
              <a:t>magnetische</a:t>
            </a:r>
            <a:r>
              <a:rPr lang="en-US" baseline="0" dirty="0" smtClean="0"/>
              <a:t> </a:t>
            </a:r>
            <a:r>
              <a:rPr lang="en-US" baseline="0" dirty="0" err="1" smtClean="0"/>
              <a:t>stooringen</a:t>
            </a:r>
            <a:r>
              <a:rPr lang="en-US" baseline="0" dirty="0" smtClean="0"/>
              <a:t> </a:t>
            </a:r>
            <a:r>
              <a:rPr lang="en-US" baseline="0" dirty="0" err="1" smtClean="0"/>
              <a:t>te</a:t>
            </a:r>
            <a:r>
              <a:rPr lang="en-US" baseline="0" dirty="0" smtClean="0"/>
              <a:t> </a:t>
            </a:r>
            <a:r>
              <a:rPr lang="en-US" baseline="0" dirty="0" err="1" smtClean="0"/>
              <a:t>vermindern</a:t>
            </a:r>
            <a:r>
              <a:rPr lang="en-US" baseline="0" dirty="0" smtClean="0"/>
              <a:t>. </a:t>
            </a:r>
            <a:r>
              <a:rPr lang="en-US" baseline="0" dirty="0" err="1" smtClean="0"/>
              <a:t>Eveneens</a:t>
            </a:r>
            <a:r>
              <a:rPr lang="en-US" baseline="0" dirty="0" smtClean="0"/>
              <a:t>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afsluit</a:t>
            </a:r>
            <a:r>
              <a:rPr lang="en-US" baseline="0" dirty="0" smtClean="0"/>
              <a:t> </a:t>
            </a:r>
            <a:r>
              <a:rPr lang="en-US" baseline="0" dirty="0" err="1" smtClean="0"/>
              <a:t>weerstand</a:t>
            </a:r>
            <a:r>
              <a:rPr lang="en-US" baseline="0" dirty="0" smtClean="0"/>
              <a:t> </a:t>
            </a:r>
            <a:r>
              <a:rPr lang="en-US" baseline="0" dirty="0" err="1" smtClean="0"/>
              <a:t>terug</a:t>
            </a:r>
            <a:r>
              <a:rPr lang="en-US" baseline="0" dirty="0" smtClean="0"/>
              <a:t>. </a:t>
            </a:r>
            <a:r>
              <a:rPr lang="en-US" baseline="0" dirty="0" err="1" smtClean="0"/>
              <a:t>Deze</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bus </a:t>
            </a:r>
            <a:r>
              <a:rPr lang="en-US" baseline="0" dirty="0" err="1" smtClean="0"/>
              <a:t>geen</a:t>
            </a:r>
            <a:r>
              <a:rPr lang="en-US" baseline="0" dirty="0" smtClean="0"/>
              <a:t> last heft van </a:t>
            </a:r>
            <a:r>
              <a:rPr lang="en-US" baseline="0" dirty="0" err="1" smtClean="0"/>
              <a:t>reflecties</a:t>
            </a:r>
            <a:r>
              <a:rPr lang="en-US" baseline="0" dirty="0" smtClean="0"/>
              <a:t> . </a:t>
            </a:r>
            <a:r>
              <a:rPr lang="en-US" baseline="0" dirty="0" err="1" smtClean="0"/>
              <a:t>Reflecties</a:t>
            </a:r>
            <a:r>
              <a:rPr lang="en-US" baseline="0" dirty="0" smtClean="0"/>
              <a:t> </a:t>
            </a:r>
            <a:r>
              <a:rPr lang="en-US" baseline="0" dirty="0" err="1" smtClean="0"/>
              <a:t>worden</a:t>
            </a:r>
            <a:r>
              <a:rPr lang="en-US" baseline="0" dirty="0" smtClean="0"/>
              <a:t> </a:t>
            </a:r>
            <a:r>
              <a:rPr lang="en-US" baseline="0" dirty="0" err="1" smtClean="0"/>
              <a:t>veroorzaakt</a:t>
            </a:r>
            <a:r>
              <a:rPr lang="en-US" baseline="0" dirty="0" smtClean="0"/>
              <a:t>  door de </a:t>
            </a:r>
            <a:r>
              <a:rPr lang="en-US" baseline="0" dirty="0" err="1" smtClean="0"/>
              <a:t>spoel</a:t>
            </a:r>
            <a:r>
              <a:rPr lang="en-US" baseline="0" dirty="0" smtClean="0"/>
              <a:t> </a:t>
            </a:r>
            <a:r>
              <a:rPr lang="en-US" baseline="0" dirty="0" err="1" smtClean="0"/>
              <a:t>en</a:t>
            </a:r>
            <a:r>
              <a:rPr lang="en-US" baseline="0" dirty="0" smtClean="0"/>
              <a:t> de </a:t>
            </a:r>
            <a:r>
              <a:rPr lang="en-US" baseline="0" dirty="0" err="1" smtClean="0"/>
              <a:t>condensator</a:t>
            </a:r>
            <a:r>
              <a:rPr lang="en-US" baseline="0" dirty="0" smtClean="0"/>
              <a:t> die </a:t>
            </a:r>
            <a:r>
              <a:rPr lang="en-US" baseline="0" dirty="0" err="1" smtClean="0"/>
              <a:t>worden</a:t>
            </a:r>
            <a:r>
              <a:rPr lang="en-US" baseline="0" dirty="0" smtClean="0"/>
              <a:t> </a:t>
            </a:r>
            <a:r>
              <a:rPr lang="en-US" baseline="0" dirty="0" err="1" smtClean="0"/>
              <a:t>gevormd</a:t>
            </a:r>
            <a:r>
              <a:rPr lang="en-US" baseline="0" dirty="0" smtClean="0"/>
              <a:t> door de </a:t>
            </a:r>
            <a:r>
              <a:rPr lang="en-US" baseline="0" dirty="0" err="1" smtClean="0"/>
              <a:t>kabel</a:t>
            </a:r>
            <a:r>
              <a:rPr lang="en-US" baseline="0" dirty="0" smtClean="0"/>
              <a:t>. </a:t>
            </a:r>
            <a:r>
              <a:rPr lang="en-US" baseline="0" dirty="0" err="1" smtClean="0"/>
              <a:t>Eveneens</a:t>
            </a:r>
            <a:r>
              <a:rPr lang="en-US" baseline="0" dirty="0" smtClean="0"/>
              <a:t> </a:t>
            </a:r>
            <a:r>
              <a:rPr lang="en-US" baseline="0" dirty="0" err="1" smtClean="0"/>
              <a:t>houd</a:t>
            </a:r>
            <a:r>
              <a:rPr lang="en-US" baseline="0" dirty="0" smtClean="0"/>
              <a:t> </a:t>
            </a:r>
            <a:r>
              <a:rPr lang="en-US" baseline="0" dirty="0" err="1" smtClean="0"/>
              <a:t>deze</a:t>
            </a:r>
            <a:r>
              <a:rPr lang="en-US" baseline="0" dirty="0" smtClean="0"/>
              <a:t> </a:t>
            </a:r>
            <a:r>
              <a:rPr lang="en-US" baseline="0" dirty="0" err="1" smtClean="0"/>
              <a:t>weerstand</a:t>
            </a:r>
            <a:r>
              <a:rPr lang="en-US" baseline="0" dirty="0" smtClean="0"/>
              <a:t> </a:t>
            </a:r>
            <a:r>
              <a:rPr lang="en-US" baseline="0" dirty="0" err="1" smtClean="0"/>
              <a:t>onze</a:t>
            </a:r>
            <a:r>
              <a:rPr lang="en-US" baseline="0" dirty="0" smtClean="0"/>
              <a:t> bus in </a:t>
            </a:r>
            <a:r>
              <a:rPr lang="en-US" baseline="0" dirty="0" err="1" smtClean="0"/>
              <a:t>een</a:t>
            </a:r>
            <a:r>
              <a:rPr lang="en-US" baseline="0" dirty="0" smtClean="0"/>
              <a:t> lag </a:t>
            </a:r>
            <a:r>
              <a:rPr lang="en-US" baseline="0" dirty="0" err="1" smtClean="0"/>
              <a:t>impedante</a:t>
            </a:r>
            <a:r>
              <a:rPr lang="en-US" baseline="0" dirty="0" smtClean="0"/>
              <a:t> </a:t>
            </a:r>
            <a:r>
              <a:rPr lang="en-US" baseline="0" dirty="0" err="1" smtClean="0"/>
              <a:t>toestand</a:t>
            </a:r>
            <a:r>
              <a:rPr lang="en-US" baseline="0" dirty="0" smtClean="0"/>
              <a:t> </a:t>
            </a:r>
            <a:r>
              <a:rPr lang="en-US" baseline="0" dirty="0" err="1" smtClean="0"/>
              <a:t>waardoor</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a:t>
            </a:r>
            <a:r>
              <a:rPr lang="en-US" baseline="0" dirty="0" err="1" smtClean="0"/>
              <a:t>kunnen</a:t>
            </a:r>
            <a:r>
              <a:rPr lang="en-US" baseline="0" dirty="0" smtClean="0"/>
              <a:t> </a:t>
            </a:r>
            <a:r>
              <a:rPr lang="en-US" baseline="0" dirty="0" err="1" smtClean="0"/>
              <a:t>binnendringen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15</a:t>
            </a:fld>
            <a:endParaRPr lang="nl-BE"/>
          </a:p>
        </p:txBody>
      </p:sp>
    </p:spTree>
    <p:extLst>
      <p:ext uri="{BB962C8B-B14F-4D97-AF65-F5344CB8AC3E}">
        <p14:creationId xmlns:p14="http://schemas.microsoft.com/office/powerpoint/2010/main" val="390395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mijn</a:t>
            </a:r>
            <a:r>
              <a:rPr lang="en-US" dirty="0" smtClean="0"/>
              <a:t> </a:t>
            </a:r>
            <a:r>
              <a:rPr lang="en-US" dirty="0" err="1" smtClean="0"/>
              <a:t>Treinen</a:t>
            </a:r>
            <a:r>
              <a:rPr lang="en-US" baseline="0" dirty="0" smtClean="0"/>
              <a:t> </a:t>
            </a:r>
            <a:r>
              <a:rPr lang="en-US" baseline="0" dirty="0" err="1" smtClean="0"/>
              <a:t>te</a:t>
            </a:r>
            <a:r>
              <a:rPr lang="en-US" baseline="0" dirty="0" smtClean="0"/>
              <a:t> </a:t>
            </a:r>
            <a:r>
              <a:rPr lang="en-US" baseline="0" dirty="0" err="1" smtClean="0"/>
              <a:t>detecteren</a:t>
            </a:r>
            <a:r>
              <a:rPr lang="en-US" baseline="0" dirty="0" smtClean="0"/>
              <a:t> </a:t>
            </a:r>
            <a:r>
              <a:rPr lang="en-US" baseline="0" dirty="0" err="1" smtClean="0"/>
              <a:t>maak</a:t>
            </a:r>
            <a:r>
              <a:rPr lang="en-US" baseline="0" dirty="0" smtClean="0"/>
              <a:t> </a:t>
            </a:r>
            <a:r>
              <a:rPr lang="en-US" baseline="0" dirty="0" err="1" smtClean="0"/>
              <a:t>ik</a:t>
            </a:r>
            <a:r>
              <a:rPr lang="en-US" baseline="0" dirty="0" smtClean="0"/>
              <a:t> </a:t>
            </a:r>
            <a:r>
              <a:rPr lang="en-US" baseline="0" dirty="0" err="1" smtClean="0"/>
              <a:t>gebruik</a:t>
            </a:r>
            <a:r>
              <a:rPr lang="en-US" baseline="0" dirty="0" smtClean="0"/>
              <a:t> van het </a:t>
            </a:r>
            <a:r>
              <a:rPr lang="en-US" baseline="0" dirty="0" err="1" smtClean="0"/>
              <a:t>stroomdetectie</a:t>
            </a:r>
            <a:r>
              <a:rPr lang="en-US" baseline="0" dirty="0" smtClean="0"/>
              <a:t> </a:t>
            </a:r>
            <a:r>
              <a:rPr lang="en-US" baseline="0" dirty="0" err="1" smtClean="0"/>
              <a:t>princiepe</a:t>
            </a:r>
            <a:r>
              <a:rPr lang="en-US" baseline="0" dirty="0" smtClean="0"/>
              <a:t>. We </a:t>
            </a:r>
            <a:r>
              <a:rPr lang="en-US" baseline="0" dirty="0" err="1" smtClean="0"/>
              <a:t>meten</a:t>
            </a:r>
            <a:r>
              <a:rPr lang="en-US" baseline="0" dirty="0" smtClean="0"/>
              <a:t> </a:t>
            </a:r>
            <a:r>
              <a:rPr lang="en-US" baseline="0" dirty="0" err="1" smtClean="0"/>
              <a:t>dus</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Tussen</a:t>
            </a:r>
            <a:r>
              <a:rPr lang="en-US" baseline="0" dirty="0" smtClean="0"/>
              <a:t> de </a:t>
            </a:r>
            <a:r>
              <a:rPr lang="en-US" baseline="0" dirty="0" err="1" smtClean="0"/>
              <a:t>verbruiker</a:t>
            </a:r>
            <a:r>
              <a:rPr lang="en-US" baseline="0" dirty="0" smtClean="0"/>
              <a:t> </a:t>
            </a:r>
            <a:r>
              <a:rPr lang="en-US" baseline="0" dirty="0" err="1" smtClean="0"/>
              <a:t>en</a:t>
            </a:r>
            <a:r>
              <a:rPr lang="en-US" baseline="0" dirty="0" smtClean="0"/>
              <a:t> de </a:t>
            </a:r>
            <a:r>
              <a:rPr lang="en-US" baseline="0" dirty="0" err="1" smtClean="0"/>
              <a:t>massa</a:t>
            </a:r>
            <a:r>
              <a:rPr lang="en-US" baseline="0" dirty="0" smtClean="0"/>
              <a:t>. Om </a:t>
            </a:r>
            <a:r>
              <a:rPr lang="en-US" baseline="0" dirty="0" err="1" smtClean="0"/>
              <a:t>dit</a:t>
            </a:r>
            <a:r>
              <a:rPr lang="en-US" baseline="0" dirty="0" smtClean="0"/>
              <a:t> </a:t>
            </a:r>
            <a:r>
              <a:rPr lang="en-US" baseline="0" dirty="0" err="1" smtClean="0"/>
              <a:t>te</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a:t>
            </a:r>
            <a:r>
              <a:rPr lang="en-US" baseline="0" dirty="0" err="1" smtClean="0"/>
              <a:t>moeten</a:t>
            </a:r>
            <a:r>
              <a:rPr lang="en-US" baseline="0" dirty="0" smtClean="0"/>
              <a:t> we </a:t>
            </a:r>
            <a:r>
              <a:rPr lang="en-US" baseline="0" dirty="0" err="1" smtClean="0"/>
              <a:t>onze</a:t>
            </a:r>
            <a:r>
              <a:rPr lang="en-US" baseline="0" dirty="0" smtClean="0"/>
              <a:t> </a:t>
            </a:r>
            <a:r>
              <a:rPr lang="en-US" baseline="0" dirty="0" err="1" smtClean="0"/>
              <a:t>massasporstaaf</a:t>
            </a:r>
            <a:r>
              <a:rPr lang="en-US" baseline="0" dirty="0" smtClean="0"/>
              <a:t> </a:t>
            </a:r>
            <a:r>
              <a:rPr lang="en-US" baseline="0" dirty="0" err="1" smtClean="0"/>
              <a:t>isoleren</a:t>
            </a:r>
            <a:r>
              <a:rPr lang="en-US" baseline="0" dirty="0" smtClean="0"/>
              <a:t> met </a:t>
            </a:r>
            <a:r>
              <a:rPr lang="en-US" baseline="0" dirty="0" err="1" smtClean="0"/>
              <a:t>een</a:t>
            </a:r>
            <a:r>
              <a:rPr lang="en-US" baseline="0" dirty="0" smtClean="0"/>
              <a:t> </a:t>
            </a:r>
            <a:r>
              <a:rPr lang="en-US" baseline="0" dirty="0" err="1" smtClean="0"/>
              <a:t>plestiek</a:t>
            </a:r>
            <a:r>
              <a:rPr lang="en-US" baseline="0" dirty="0" smtClean="0"/>
              <a:t> </a:t>
            </a:r>
            <a:r>
              <a:rPr lang="en-US" baseline="0" dirty="0" err="1" smtClean="0"/>
              <a:t>railschoentje.Dit</a:t>
            </a:r>
            <a:r>
              <a:rPr lang="en-US" baseline="0" dirty="0" smtClean="0"/>
              <a:t> </a:t>
            </a:r>
            <a:r>
              <a:rPr lang="en-US" baseline="0" dirty="0" err="1" smtClean="0"/>
              <a:t>wordt</a:t>
            </a:r>
            <a:r>
              <a:rPr lang="en-US" baseline="0" dirty="0" smtClean="0"/>
              <a:t> in de </a:t>
            </a:r>
            <a:r>
              <a:rPr lang="en-US" baseline="0" dirty="0" err="1" smtClean="0"/>
              <a:t>werkelijkheid</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In de </a:t>
            </a:r>
            <a:r>
              <a:rPr lang="en-US" baseline="0" dirty="0" err="1" smtClean="0"/>
              <a:t>spoorwegwereld</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kring</a:t>
            </a:r>
            <a:r>
              <a:rPr lang="en-US" baseline="0" dirty="0" smtClean="0"/>
              <a:t> </a:t>
            </a:r>
            <a:r>
              <a:rPr lang="en-US" baseline="0" dirty="0" err="1" smtClean="0"/>
              <a:t>genoemd.Om</a:t>
            </a:r>
            <a:r>
              <a:rPr lang="en-US" baseline="0" dirty="0" smtClean="0"/>
              <a:t> van </a:t>
            </a:r>
            <a:r>
              <a:rPr lang="en-US" baseline="0" dirty="0" err="1" smtClean="0"/>
              <a:t>deze</a:t>
            </a:r>
            <a:r>
              <a:rPr lang="en-US" baseline="0" dirty="0" smtClean="0"/>
              <a:t> </a:t>
            </a:r>
            <a:r>
              <a:rPr lang="en-US" baseline="0" dirty="0" err="1" smtClean="0"/>
              <a:t>stroom</a:t>
            </a:r>
            <a:r>
              <a:rPr lang="en-US" baseline="0" dirty="0" smtClean="0"/>
              <a:t> </a:t>
            </a:r>
            <a:r>
              <a:rPr lang="en-US" baseline="0" dirty="0" err="1" smtClean="0"/>
              <a:t>een</a:t>
            </a:r>
            <a:r>
              <a:rPr lang="en-US" baseline="0" dirty="0" smtClean="0"/>
              <a:t> spanning </a:t>
            </a:r>
            <a:r>
              <a:rPr lang="en-US" baseline="0" dirty="0" err="1" smtClean="0"/>
              <a:t>te</a:t>
            </a:r>
            <a:r>
              <a:rPr lang="en-US" baseline="0" dirty="0" smtClean="0"/>
              <a:t> </a:t>
            </a:r>
            <a:r>
              <a:rPr lang="en-US" baseline="0" dirty="0" err="1" smtClean="0"/>
              <a:t>maken</a:t>
            </a:r>
            <a:r>
              <a:rPr lang="en-US" baseline="0" dirty="0" smtClean="0"/>
              <a:t> </a:t>
            </a:r>
            <a:r>
              <a:rPr lang="en-US" baseline="0" dirty="0" err="1" smtClean="0"/>
              <a:t>gebruiken</a:t>
            </a:r>
            <a:r>
              <a:rPr lang="en-US" baseline="0" dirty="0" smtClean="0"/>
              <a:t> we </a:t>
            </a:r>
            <a:r>
              <a:rPr lang="en-US" baseline="0" dirty="0" err="1" smtClean="0"/>
              <a:t>een</a:t>
            </a:r>
            <a:r>
              <a:rPr lang="en-US" baseline="0" dirty="0" smtClean="0"/>
              <a:t> diode </a:t>
            </a:r>
            <a:r>
              <a:rPr lang="en-US" baseline="0" dirty="0" err="1" smtClean="0"/>
              <a:t>brug.Door</a:t>
            </a:r>
            <a:r>
              <a:rPr lang="en-US" baseline="0" dirty="0" smtClean="0"/>
              <a:t> </a:t>
            </a:r>
            <a:r>
              <a:rPr lang="en-US" baseline="0" dirty="0" err="1" smtClean="0"/>
              <a:t>deze</a:t>
            </a:r>
            <a:r>
              <a:rPr lang="en-US" baseline="0" dirty="0" smtClean="0"/>
              <a:t> diode </a:t>
            </a:r>
            <a:r>
              <a:rPr lang="en-US" baseline="0" dirty="0" err="1" smtClean="0"/>
              <a:t>brug</a:t>
            </a:r>
            <a:r>
              <a:rPr lang="en-US" baseline="0" dirty="0" smtClean="0"/>
              <a:t> </a:t>
            </a:r>
            <a:r>
              <a:rPr lang="en-US" baseline="0" dirty="0" err="1" smtClean="0"/>
              <a:t>loopt</a:t>
            </a:r>
            <a:r>
              <a:rPr lang="en-US" baseline="0" dirty="0" smtClean="0"/>
              <a:t> </a:t>
            </a:r>
            <a:r>
              <a:rPr lang="en-US" baseline="0" dirty="0" err="1" smtClean="0"/>
              <a:t>onze</a:t>
            </a:r>
            <a:r>
              <a:rPr lang="en-US" baseline="0" dirty="0" smtClean="0"/>
              <a:t> </a:t>
            </a:r>
            <a:r>
              <a:rPr lang="en-US" baseline="0" dirty="0" err="1" smtClean="0"/>
              <a:t>stroom</a:t>
            </a:r>
            <a:r>
              <a:rPr lang="en-US" baseline="0" dirty="0" smtClean="0"/>
              <a:t> </a:t>
            </a:r>
            <a:r>
              <a:rPr lang="en-US" baseline="0" dirty="0" err="1" smtClean="0"/>
              <a:t>en</a:t>
            </a:r>
            <a:r>
              <a:rPr lang="en-US" baseline="0" dirty="0" smtClean="0"/>
              <a:t> </a:t>
            </a:r>
            <a:r>
              <a:rPr lang="en-US" baseline="0" dirty="0" err="1" smtClean="0"/>
              <a:t>brengt</a:t>
            </a:r>
            <a:r>
              <a:rPr lang="en-US" baseline="0" dirty="0" smtClean="0"/>
              <a:t> 2 diodes in </a:t>
            </a:r>
            <a:r>
              <a:rPr lang="en-US" baseline="0" dirty="0" err="1" smtClean="0"/>
              <a:t>gelijding.Daarop</a:t>
            </a:r>
            <a:r>
              <a:rPr lang="en-US" baseline="0" dirty="0" smtClean="0"/>
              <a:t> </a:t>
            </a:r>
            <a:r>
              <a:rPr lang="en-US" baseline="0" dirty="0" err="1" smtClean="0"/>
              <a:t>wordt</a:t>
            </a:r>
            <a:r>
              <a:rPr lang="en-US" baseline="0" dirty="0" smtClean="0"/>
              <a:t> </a:t>
            </a:r>
            <a:r>
              <a:rPr lang="en-US" baseline="0" dirty="0" err="1" smtClean="0"/>
              <a:t>een</a:t>
            </a:r>
            <a:r>
              <a:rPr lang="en-US" baseline="0" dirty="0" smtClean="0"/>
              <a:t> </a:t>
            </a:r>
            <a:r>
              <a:rPr lang="en-US" baseline="0" dirty="0" err="1" smtClean="0"/>
              <a:t>kleine</a:t>
            </a:r>
            <a:r>
              <a:rPr lang="en-US" baseline="0" dirty="0" smtClean="0"/>
              <a:t> spanning </a:t>
            </a:r>
            <a:r>
              <a:rPr lang="en-US" baseline="0" dirty="0" err="1" smtClean="0"/>
              <a:t>gegenereerd</a:t>
            </a:r>
            <a:r>
              <a:rPr lang="en-US" baseline="0" dirty="0" smtClean="0"/>
              <a:t>. </a:t>
            </a:r>
            <a:r>
              <a:rPr lang="en-US" baseline="0" dirty="0" err="1" smtClean="0"/>
              <a:t>Deze</a:t>
            </a:r>
            <a:r>
              <a:rPr lang="en-US" baseline="0" dirty="0" smtClean="0"/>
              <a:t> is net </a:t>
            </a:r>
            <a:r>
              <a:rPr lang="en-US" baseline="0" dirty="0" err="1" smtClean="0"/>
              <a:t>genoeg</a:t>
            </a:r>
            <a:r>
              <a:rPr lang="en-US" baseline="0" dirty="0" smtClean="0"/>
              <a:t> om </a:t>
            </a:r>
            <a:r>
              <a:rPr lang="en-US" baseline="0" dirty="0" err="1" smtClean="0"/>
              <a:t>onze</a:t>
            </a:r>
            <a:r>
              <a:rPr lang="en-US" baseline="0" dirty="0" smtClean="0"/>
              <a:t> led in de </a:t>
            </a:r>
            <a:r>
              <a:rPr lang="en-US" baseline="0" dirty="0" err="1" smtClean="0"/>
              <a:t>optocoupler</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laten</a:t>
            </a:r>
            <a:r>
              <a:rPr lang="en-US" baseline="0" dirty="0" smtClean="0"/>
              <a:t> </a:t>
            </a:r>
            <a:r>
              <a:rPr lang="en-US" baseline="0" dirty="0" err="1" smtClean="0"/>
              <a:t>oplichten</a:t>
            </a:r>
            <a:r>
              <a:rPr lang="en-US" baseline="0" dirty="0" smtClean="0"/>
              <a:t>. </a:t>
            </a:r>
            <a:r>
              <a:rPr lang="en-US" baseline="0" dirty="0" err="1" smtClean="0"/>
              <a:t>Deze</a:t>
            </a:r>
            <a:r>
              <a:rPr lang="en-US" baseline="0" dirty="0" smtClean="0"/>
              <a:t>  </a:t>
            </a:r>
            <a:r>
              <a:rPr lang="en-US" baseline="0" dirty="0" err="1" smtClean="0"/>
              <a:t>optocoupler</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scheiding</a:t>
            </a:r>
            <a:r>
              <a:rPr lang="en-US" baseline="0" dirty="0" smtClean="0"/>
              <a:t> is </a:t>
            </a:r>
            <a:r>
              <a:rPr lang="en-US" baseline="0" dirty="0" err="1" smtClean="0"/>
              <a:t>tussen</a:t>
            </a:r>
            <a:r>
              <a:rPr lang="en-US" baseline="0" dirty="0" smtClean="0"/>
              <a:t> </a:t>
            </a:r>
            <a:r>
              <a:rPr lang="en-US" baseline="0" dirty="0" err="1" smtClean="0"/>
              <a:t>onze</a:t>
            </a:r>
            <a:r>
              <a:rPr lang="en-US" baseline="0" dirty="0" smtClean="0"/>
              <a:t> </a:t>
            </a:r>
            <a:r>
              <a:rPr lang="en-US" baseline="0" dirty="0" err="1" smtClean="0"/>
              <a:t>baanspanning</a:t>
            </a:r>
            <a:r>
              <a:rPr lang="en-US" baseline="0" dirty="0" smtClean="0"/>
              <a:t> </a:t>
            </a:r>
            <a:r>
              <a:rPr lang="en-US" baseline="0" dirty="0" err="1" smtClean="0"/>
              <a:t>en</a:t>
            </a:r>
            <a:r>
              <a:rPr lang="en-US" baseline="0" dirty="0" smtClean="0"/>
              <a:t> </a:t>
            </a:r>
            <a:r>
              <a:rPr lang="en-US" baseline="0" dirty="0" err="1" smtClean="0"/>
              <a:t>onze</a:t>
            </a:r>
            <a:r>
              <a:rPr lang="en-US" baseline="0" dirty="0" smtClean="0"/>
              <a:t> </a:t>
            </a:r>
            <a:r>
              <a:rPr lang="en-US" baseline="0" dirty="0" err="1" smtClean="0"/>
              <a:t>logica</a:t>
            </a:r>
            <a:r>
              <a:rPr lang="en-US" baseline="0" dirty="0" smtClean="0"/>
              <a:t> spanning. </a:t>
            </a:r>
            <a:r>
              <a:rPr lang="en-US" baseline="0" dirty="0" err="1" smtClean="0"/>
              <a:t>Daarna</a:t>
            </a:r>
            <a:r>
              <a:rPr lang="en-US" baseline="0" dirty="0" smtClean="0"/>
              <a:t> </a:t>
            </a:r>
            <a:r>
              <a:rPr lang="en-US" baseline="0" dirty="0" err="1" smtClean="0"/>
              <a:t>wordt</a:t>
            </a:r>
            <a:r>
              <a:rPr lang="en-US" baseline="0" dirty="0" smtClean="0"/>
              <a:t> </a:t>
            </a:r>
            <a:r>
              <a:rPr lang="en-US" baseline="0" dirty="0" err="1" smtClean="0"/>
              <a:t>deze</a:t>
            </a:r>
            <a:r>
              <a:rPr lang="en-US" baseline="0" dirty="0" smtClean="0"/>
              <a:t> spanning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flipflop</a:t>
            </a:r>
            <a:r>
              <a:rPr lang="en-US" baseline="0" dirty="0" smtClean="0"/>
              <a:t> </a:t>
            </a:r>
            <a:r>
              <a:rPr lang="en-US" baseline="0" dirty="0" err="1" smtClean="0"/>
              <a:t>gestuurd</a:t>
            </a:r>
            <a:r>
              <a:rPr lang="en-US" baseline="0" dirty="0" smtClean="0"/>
              <a:t> . </a:t>
            </a:r>
            <a:r>
              <a:rPr lang="en-US" baseline="0" dirty="0" err="1" smtClean="0"/>
              <a:t>Deze</a:t>
            </a:r>
            <a:r>
              <a:rPr lang="en-US" baseline="0" dirty="0" smtClean="0"/>
              <a:t> </a:t>
            </a:r>
            <a:r>
              <a:rPr lang="en-US" baseline="0" dirty="0" err="1" smtClean="0"/>
              <a:t>dient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om de </a:t>
            </a:r>
            <a:r>
              <a:rPr lang="en-US" baseline="0" dirty="0" err="1" smtClean="0"/>
              <a:t>gedetecteerde</a:t>
            </a:r>
            <a:r>
              <a:rPr lang="en-US" baseline="0" dirty="0" smtClean="0"/>
              <a:t> </a:t>
            </a:r>
            <a:r>
              <a:rPr lang="en-US" baseline="0" dirty="0" err="1" smtClean="0"/>
              <a:t>sectie</a:t>
            </a:r>
            <a:r>
              <a:rPr lang="en-US" baseline="0" dirty="0" smtClean="0"/>
              <a:t> </a:t>
            </a:r>
            <a:r>
              <a:rPr lang="en-US" baseline="0" dirty="0" err="1" smtClean="0"/>
              <a:t>te</a:t>
            </a:r>
            <a:r>
              <a:rPr lang="en-US" baseline="0" dirty="0" smtClean="0"/>
              <a:t> </a:t>
            </a:r>
            <a:r>
              <a:rPr lang="en-US" baseline="0" dirty="0" err="1" smtClean="0"/>
              <a:t>onthouden</a:t>
            </a:r>
            <a:r>
              <a:rPr lang="en-US" baseline="0" dirty="0" smtClean="0"/>
              <a:t> </a:t>
            </a:r>
            <a:r>
              <a:rPr lang="en-US" baseline="0" dirty="0" err="1" smtClean="0"/>
              <a:t>totdat</a:t>
            </a:r>
            <a:r>
              <a:rPr lang="en-US" baseline="0" dirty="0" smtClean="0"/>
              <a:t> </a:t>
            </a:r>
            <a:r>
              <a:rPr lang="en-US" baseline="0" dirty="0" err="1" smtClean="0"/>
              <a:t>onze</a:t>
            </a:r>
            <a:r>
              <a:rPr lang="en-US" baseline="0" dirty="0" smtClean="0"/>
              <a:t> central </a:t>
            </a:r>
            <a:r>
              <a:rPr lang="en-US" baseline="0" dirty="0" err="1" smtClean="0"/>
              <a:t>deze</a:t>
            </a:r>
            <a:r>
              <a:rPr lang="en-US" baseline="0" dirty="0" smtClean="0"/>
              <a:t> </a:t>
            </a:r>
            <a:r>
              <a:rPr lang="en-US" baseline="0" dirty="0" err="1" smtClean="0"/>
              <a:t>uitleest</a:t>
            </a:r>
            <a:r>
              <a:rPr lang="en-US" baseline="0" dirty="0" smtClean="0"/>
              <a:t>. De </a:t>
            </a:r>
            <a:r>
              <a:rPr lang="en-US" baseline="0" dirty="0" err="1" smtClean="0"/>
              <a:t>flipflops</a:t>
            </a:r>
            <a:r>
              <a:rPr lang="en-US" baseline="0" dirty="0" smtClean="0"/>
              <a:t> </a:t>
            </a:r>
            <a:r>
              <a:rPr lang="en-US" baseline="0" dirty="0" err="1" smtClean="0"/>
              <a:t>worden</a:t>
            </a:r>
            <a:r>
              <a:rPr lang="en-US" baseline="0" dirty="0" smtClean="0"/>
              <a:t> </a:t>
            </a:r>
            <a:r>
              <a:rPr lang="en-US" baseline="0" dirty="0" err="1" smtClean="0"/>
              <a:t>gebruikt</a:t>
            </a:r>
            <a:r>
              <a:rPr lang="en-US" baseline="0" dirty="0" smtClean="0"/>
              <a:t> </a:t>
            </a:r>
            <a:r>
              <a:rPr lang="en-US" baseline="0" dirty="0" err="1" smtClean="0"/>
              <a:t>als</a:t>
            </a:r>
            <a:r>
              <a:rPr lang="en-US" baseline="0" dirty="0" smtClean="0"/>
              <a:t> </a:t>
            </a:r>
            <a:r>
              <a:rPr lang="en-US" baseline="0" dirty="0" err="1" smtClean="0"/>
              <a:t>een</a:t>
            </a:r>
            <a:r>
              <a:rPr lang="en-US" baseline="0" dirty="0" smtClean="0"/>
              <a:t> parallel </a:t>
            </a:r>
            <a:r>
              <a:rPr lang="en-US" baseline="0" dirty="0" err="1" smtClean="0"/>
              <a:t>naar</a:t>
            </a:r>
            <a:r>
              <a:rPr lang="en-US" baseline="0" dirty="0" smtClean="0"/>
              <a:t> </a:t>
            </a:r>
            <a:r>
              <a:rPr lang="en-US" baseline="0" dirty="0" err="1" smtClean="0"/>
              <a:t>serieel</a:t>
            </a:r>
            <a:r>
              <a:rPr lang="en-US" baseline="0" dirty="0" smtClean="0"/>
              <a:t> </a:t>
            </a:r>
            <a:r>
              <a:rPr lang="en-US" baseline="0" dirty="0" err="1" smtClean="0"/>
              <a:t>omzetter</a:t>
            </a:r>
            <a:r>
              <a:rPr lang="en-US" baseline="0" dirty="0" smtClean="0"/>
              <a:t>. Want het </a:t>
            </a:r>
            <a:r>
              <a:rPr lang="en-US" baseline="0" dirty="0" err="1" smtClean="0"/>
              <a:t>lijkt</a:t>
            </a:r>
            <a:r>
              <a:rPr lang="en-US" baseline="0" dirty="0" smtClean="0"/>
              <a:t> me </a:t>
            </a:r>
            <a:r>
              <a:rPr lang="en-US" baseline="0" dirty="0" err="1" smtClean="0"/>
              <a:t>logische</a:t>
            </a:r>
            <a:r>
              <a:rPr lang="en-US" baseline="0" dirty="0" smtClean="0"/>
              <a:t> </a:t>
            </a:r>
            <a:r>
              <a:rPr lang="en-US" baseline="0" dirty="0" err="1" smtClean="0"/>
              <a:t>dat</a:t>
            </a:r>
            <a:r>
              <a:rPr lang="en-US" baseline="0" dirty="0" smtClean="0"/>
              <a:t> we maar met 6 </a:t>
            </a:r>
            <a:r>
              <a:rPr lang="en-US" baseline="0" dirty="0" err="1" smtClean="0"/>
              <a:t>draden</a:t>
            </a:r>
            <a:r>
              <a:rPr lang="en-US" baseline="0" dirty="0" smtClean="0"/>
              <a:t> </a:t>
            </a:r>
            <a:r>
              <a:rPr lang="en-US" baseline="0" dirty="0" err="1" smtClean="0"/>
              <a:t>naar</a:t>
            </a:r>
            <a:r>
              <a:rPr lang="en-US" baseline="0" dirty="0" smtClean="0"/>
              <a:t> </a:t>
            </a:r>
            <a:r>
              <a:rPr lang="en-US" baseline="0" dirty="0" err="1" smtClean="0"/>
              <a:t>onze</a:t>
            </a:r>
            <a:r>
              <a:rPr lang="en-US" baseline="0" dirty="0" smtClean="0"/>
              <a:t> central </a:t>
            </a:r>
            <a:r>
              <a:rPr lang="en-US" baseline="0" dirty="0" err="1" smtClean="0"/>
              <a:t>willen</a:t>
            </a:r>
            <a:r>
              <a:rPr lang="en-US" baseline="0" dirty="0" smtClean="0"/>
              <a:t> </a:t>
            </a:r>
            <a:r>
              <a:rPr lang="en-US" baseline="0" dirty="0" err="1" smtClean="0"/>
              <a:t>en</a:t>
            </a:r>
            <a:r>
              <a:rPr lang="en-US" baseline="0" dirty="0" smtClean="0"/>
              <a:t> </a:t>
            </a:r>
            <a:r>
              <a:rPr lang="en-US" baseline="0" dirty="0" err="1" smtClean="0"/>
              <a:t>geen</a:t>
            </a:r>
            <a:r>
              <a:rPr lang="en-US" baseline="0" dirty="0" smtClean="0"/>
              <a:t> 16</a:t>
            </a:r>
          </a:p>
          <a:p>
            <a:r>
              <a:rPr lang="en-US" baseline="0" dirty="0" err="1" smtClean="0"/>
              <a:t>Er</a:t>
            </a:r>
            <a:r>
              <a:rPr lang="en-US" baseline="0" dirty="0" smtClean="0"/>
              <a:t> </a:t>
            </a:r>
            <a:r>
              <a:rPr lang="en-US" baseline="0" dirty="0" err="1" smtClean="0"/>
              <a:t>zijn</a:t>
            </a:r>
            <a:r>
              <a:rPr lang="en-US" baseline="0" dirty="0" smtClean="0"/>
              <a:t> 2 </a:t>
            </a:r>
            <a:r>
              <a:rPr lang="en-US" baseline="0" dirty="0" err="1" smtClean="0"/>
              <a:t>soorte</a:t>
            </a:r>
            <a:r>
              <a:rPr lang="en-US" baseline="0" dirty="0" smtClean="0"/>
              <a:t> S88 specificities </a:t>
            </a:r>
            <a:r>
              <a:rPr lang="en-US" baseline="0" dirty="0" err="1" smtClean="0"/>
              <a:t>namelijk</a:t>
            </a:r>
            <a:r>
              <a:rPr lang="en-US" baseline="0" dirty="0" smtClean="0"/>
              <a:t> S88 </a:t>
            </a:r>
            <a:r>
              <a:rPr lang="en-US" baseline="0" dirty="0" err="1" smtClean="0"/>
              <a:t>en</a:t>
            </a:r>
            <a:r>
              <a:rPr lang="en-US" baseline="0" dirty="0" smtClean="0"/>
              <a:t> S88N het </a:t>
            </a:r>
            <a:r>
              <a:rPr lang="en-US" baseline="0" dirty="0" err="1" smtClean="0"/>
              <a:t>verschil</a:t>
            </a:r>
            <a:r>
              <a:rPr lang="en-US" baseline="0" dirty="0" smtClean="0"/>
              <a:t> </a:t>
            </a:r>
            <a:r>
              <a:rPr lang="en-US" baseline="0" dirty="0" err="1" smtClean="0"/>
              <a:t>hierbij</a:t>
            </a:r>
            <a:r>
              <a:rPr lang="en-US" baseline="0" dirty="0" smtClean="0"/>
              <a:t> is </a:t>
            </a:r>
            <a:r>
              <a:rPr lang="en-US" baseline="0" dirty="0" err="1" smtClean="0"/>
              <a:t>dat</a:t>
            </a:r>
            <a:r>
              <a:rPr lang="en-US" baseline="0" dirty="0" smtClean="0"/>
              <a:t> </a:t>
            </a:r>
            <a:r>
              <a:rPr lang="en-US" baseline="0" dirty="0" err="1" smtClean="0"/>
              <a:t>bij</a:t>
            </a:r>
            <a:r>
              <a:rPr lang="en-US" baseline="0" dirty="0" smtClean="0"/>
              <a:t> S88 </a:t>
            </a:r>
            <a:r>
              <a:rPr lang="en-US" baseline="0" dirty="0" err="1" smtClean="0"/>
              <a:t>een</a:t>
            </a:r>
            <a:r>
              <a:rPr lang="en-US" baseline="0" dirty="0" smtClean="0"/>
              <a:t> </a:t>
            </a:r>
            <a:r>
              <a:rPr lang="en-US" baseline="0" dirty="0" err="1" smtClean="0"/>
              <a:t>gewoone</a:t>
            </a:r>
            <a:r>
              <a:rPr lang="en-US" baseline="0" dirty="0" smtClean="0"/>
              <a:t> </a:t>
            </a:r>
            <a:r>
              <a:rPr lang="en-US" baseline="0" dirty="0" err="1" smtClean="0"/>
              <a:t>kabel</a:t>
            </a:r>
            <a:r>
              <a:rPr lang="en-US" baseline="0" dirty="0" smtClean="0"/>
              <a:t> </a:t>
            </a:r>
            <a:r>
              <a:rPr lang="en-US" baseline="0" dirty="0" err="1" smtClean="0"/>
              <a:t>wordt</a:t>
            </a:r>
            <a:r>
              <a:rPr lang="en-US" baseline="0" dirty="0" smtClean="0"/>
              <a:t> </a:t>
            </a:r>
            <a:r>
              <a:rPr lang="en-US" baseline="0" dirty="0" err="1" smtClean="0"/>
              <a:t>gebruikt</a:t>
            </a:r>
            <a:r>
              <a:rPr lang="en-US" baseline="0" dirty="0" smtClean="0"/>
              <a:t> </a:t>
            </a:r>
            <a:r>
              <a:rPr lang="en-US" baseline="0" dirty="0" err="1" smtClean="0"/>
              <a:t>en</a:t>
            </a:r>
            <a:r>
              <a:rPr lang="en-US" baseline="0" dirty="0" smtClean="0"/>
              <a:t> </a:t>
            </a:r>
            <a:r>
              <a:rPr lang="en-US" baseline="0" dirty="0" err="1" smtClean="0"/>
              <a:t>Bij</a:t>
            </a:r>
            <a:r>
              <a:rPr lang="en-US" baseline="0" dirty="0" smtClean="0"/>
              <a:t> S88N </a:t>
            </a:r>
            <a:r>
              <a:rPr lang="en-US" baseline="0" dirty="0" err="1" smtClean="0"/>
              <a:t>een</a:t>
            </a:r>
            <a:r>
              <a:rPr lang="en-US" baseline="0" dirty="0" smtClean="0"/>
              <a:t> Ethernet </a:t>
            </a:r>
            <a:r>
              <a:rPr lang="en-US" baseline="0" dirty="0" err="1" smtClean="0"/>
              <a:t>kabel</a:t>
            </a:r>
            <a:r>
              <a:rPr lang="en-US" baseline="0" dirty="0" smtClean="0"/>
              <a:t>. </a:t>
            </a:r>
            <a:r>
              <a:rPr lang="en-US" baseline="0" dirty="0" err="1" smtClean="0"/>
              <a:t>Dit</a:t>
            </a:r>
            <a:r>
              <a:rPr lang="en-US" baseline="0" dirty="0" smtClean="0"/>
              <a:t> heft </a:t>
            </a:r>
            <a:r>
              <a:rPr lang="en-US" baseline="0" dirty="0" err="1" smtClean="0"/>
              <a:t>als</a:t>
            </a:r>
            <a:r>
              <a:rPr lang="en-US" baseline="0" dirty="0" smtClean="0"/>
              <a:t> </a:t>
            </a:r>
            <a:r>
              <a:rPr lang="en-US" baseline="0" dirty="0" err="1" smtClean="0"/>
              <a:t>voordeel</a:t>
            </a:r>
            <a:r>
              <a:rPr lang="en-US" baseline="0" dirty="0" smtClean="0"/>
              <a:t> </a:t>
            </a:r>
            <a:r>
              <a:rPr lang="en-US" baseline="0" dirty="0" err="1" smtClean="0"/>
              <a:t>dat</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kunnen</a:t>
            </a:r>
            <a:r>
              <a:rPr lang="en-US" baseline="0" dirty="0" smtClean="0"/>
              <a:t> </a:t>
            </a:r>
            <a:r>
              <a:rPr lang="en-US" baseline="0" dirty="0" err="1" smtClean="0"/>
              <a:t>komen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17</a:t>
            </a:fld>
            <a:endParaRPr lang="nl-BE"/>
          </a:p>
        </p:txBody>
      </p:sp>
    </p:spTree>
    <p:extLst>
      <p:ext uri="{BB962C8B-B14F-4D97-AF65-F5344CB8AC3E}">
        <p14:creationId xmlns:p14="http://schemas.microsoft.com/office/powerpoint/2010/main" val="173073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18</a:t>
            </a:fld>
            <a:endParaRPr lang="nl-BE"/>
          </a:p>
        </p:txBody>
      </p:sp>
    </p:spTree>
    <p:extLst>
      <p:ext uri="{BB962C8B-B14F-4D97-AF65-F5344CB8AC3E}">
        <p14:creationId xmlns:p14="http://schemas.microsoft.com/office/powerpoint/2010/main" val="2134304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toekomst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mijn</a:t>
            </a:r>
            <a:r>
              <a:rPr lang="en-US" baseline="0" dirty="0" smtClean="0"/>
              <a:t> s88 via </a:t>
            </a:r>
            <a:r>
              <a:rPr lang="en-US" baseline="0" dirty="0" err="1" smtClean="0"/>
              <a:t>wifi</a:t>
            </a:r>
            <a:r>
              <a:rPr lang="en-US" baseline="0" dirty="0" smtClean="0"/>
              <a:t> </a:t>
            </a:r>
            <a:r>
              <a:rPr lang="en-US" baseline="0" dirty="0" err="1" smtClean="0"/>
              <a:t>naar</a:t>
            </a:r>
            <a:r>
              <a:rPr lang="en-US" baseline="0" dirty="0" smtClean="0"/>
              <a:t> </a:t>
            </a:r>
            <a:r>
              <a:rPr lang="en-US" baseline="0" dirty="0" err="1" smtClean="0"/>
              <a:t>mijn</a:t>
            </a:r>
            <a:r>
              <a:rPr lang="en-US" baseline="0" dirty="0" smtClean="0"/>
              <a:t> Raspberry pi </a:t>
            </a:r>
            <a:r>
              <a:rPr lang="en-US" baseline="0" dirty="0" err="1" smtClean="0"/>
              <a:t>willen</a:t>
            </a:r>
            <a:r>
              <a:rPr lang="en-US" baseline="0" dirty="0" smtClean="0"/>
              <a:t> </a:t>
            </a:r>
            <a:r>
              <a:rPr lang="en-US" baseline="0" dirty="0" err="1" smtClean="0"/>
              <a:t>sturen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weer</a:t>
            </a:r>
            <a:r>
              <a:rPr lang="en-US" baseline="0" dirty="0" smtClean="0"/>
              <a:t> minder IO </a:t>
            </a:r>
            <a:r>
              <a:rPr lang="en-US" baseline="0" dirty="0" err="1" smtClean="0"/>
              <a:t>pinnen</a:t>
            </a:r>
            <a:r>
              <a:rPr lang="en-US" baseline="0" dirty="0" smtClean="0"/>
              <a:t> </a:t>
            </a:r>
            <a:r>
              <a:rPr lang="en-US" baseline="0" dirty="0" err="1" smtClean="0"/>
              <a:t>gebruikt</a:t>
            </a:r>
            <a:r>
              <a:rPr lang="en-US" baseline="0" dirty="0" smtClean="0"/>
              <a:t> </a:t>
            </a:r>
            <a:r>
              <a:rPr lang="en-US" baseline="0" dirty="0" err="1" smtClean="0"/>
              <a:t>wordt</a:t>
            </a:r>
            <a:r>
              <a:rPr lang="en-US" baseline="0" dirty="0" smtClean="0"/>
              <a:t> </a:t>
            </a:r>
            <a:r>
              <a:rPr lang="en-US" baseline="0" dirty="0" err="1" smtClean="0"/>
              <a:t>en</a:t>
            </a:r>
            <a:r>
              <a:rPr lang="en-US" baseline="0" dirty="0" smtClean="0"/>
              <a:t> </a:t>
            </a:r>
            <a:r>
              <a:rPr lang="en-US" baseline="0" dirty="0" err="1" smtClean="0"/>
              <a:t>er</a:t>
            </a:r>
            <a:r>
              <a:rPr lang="en-US" baseline="0" dirty="0" smtClean="0"/>
              <a:t> </a:t>
            </a:r>
            <a:r>
              <a:rPr lang="en-US" baseline="0" dirty="0" err="1" smtClean="0"/>
              <a:t>eveneens</a:t>
            </a:r>
            <a:r>
              <a:rPr lang="en-US" baseline="0" dirty="0" smtClean="0"/>
              <a:t> </a:t>
            </a:r>
            <a:r>
              <a:rPr lang="en-US" baseline="0" dirty="0" err="1" smtClean="0"/>
              <a:t>geen</a:t>
            </a:r>
            <a:r>
              <a:rPr lang="en-US" baseline="0" dirty="0" smtClean="0"/>
              <a:t> </a:t>
            </a:r>
            <a:r>
              <a:rPr lang="en-US" baseline="0" dirty="0" err="1" smtClean="0"/>
              <a:t>spanings</a:t>
            </a:r>
            <a:r>
              <a:rPr lang="en-US" baseline="0" dirty="0" smtClean="0"/>
              <a:t> convertor </a:t>
            </a:r>
            <a:r>
              <a:rPr lang="en-US" baseline="0" dirty="0" err="1" smtClean="0"/>
              <a:t>nodig</a:t>
            </a:r>
            <a:r>
              <a:rPr lang="en-US" baseline="0" dirty="0" smtClean="0"/>
              <a:t> </a:t>
            </a:r>
            <a:r>
              <a:rPr lang="en-US" baseline="0" dirty="0" err="1" smtClean="0"/>
              <a:t>is.eveneens</a:t>
            </a:r>
            <a:r>
              <a:rPr lang="en-US" baseline="0" dirty="0" smtClean="0"/>
              <a:t> </a:t>
            </a:r>
            <a:r>
              <a:rPr lang="en-US" baseline="0" dirty="0" err="1" smtClean="0"/>
              <a:t>wil</a:t>
            </a:r>
            <a:r>
              <a:rPr lang="en-US" baseline="0" dirty="0" smtClean="0"/>
              <a:t> </a:t>
            </a:r>
            <a:r>
              <a:rPr lang="en-US" baseline="0" dirty="0" err="1" smtClean="0"/>
              <a:t>ik</a:t>
            </a:r>
            <a:r>
              <a:rPr lang="en-US" baseline="0" dirty="0" smtClean="0"/>
              <a:t> van al die </a:t>
            </a:r>
            <a:r>
              <a:rPr lang="en-US" baseline="0" dirty="0" err="1" smtClean="0"/>
              <a:t>adon</a:t>
            </a:r>
            <a:r>
              <a:rPr lang="en-US" baseline="0" dirty="0" smtClean="0"/>
              <a:t> </a:t>
            </a:r>
            <a:r>
              <a:rPr lang="en-US" baseline="0" dirty="0" err="1" smtClean="0"/>
              <a:t>printjes</a:t>
            </a:r>
            <a:r>
              <a:rPr lang="en-US" baseline="0" dirty="0" smtClean="0"/>
              <a:t> </a:t>
            </a:r>
            <a:r>
              <a:rPr lang="en-US" baseline="0" dirty="0" err="1" smtClean="0"/>
              <a:t>af</a:t>
            </a:r>
            <a:r>
              <a:rPr lang="en-US" baseline="0" dirty="0" smtClean="0"/>
              <a:t> </a:t>
            </a:r>
            <a:r>
              <a:rPr lang="en-US" baseline="0" dirty="0" err="1" smtClean="0"/>
              <a:t>dit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willen</a:t>
            </a:r>
            <a:r>
              <a:rPr lang="en-US" baseline="0" dirty="0" smtClean="0"/>
              <a:t> </a:t>
            </a:r>
            <a:r>
              <a:rPr lang="en-US" baseline="0" dirty="0" err="1" smtClean="0"/>
              <a:t>doen</a:t>
            </a:r>
            <a:r>
              <a:rPr lang="en-US" baseline="0" dirty="0" smtClean="0"/>
              <a:t> door het can </a:t>
            </a:r>
            <a:r>
              <a:rPr lang="en-US" baseline="0" dirty="0" err="1" smtClean="0"/>
              <a:t>bordtje</a:t>
            </a:r>
            <a:r>
              <a:rPr lang="en-US" baseline="0" dirty="0" smtClean="0"/>
              <a:t> </a:t>
            </a:r>
            <a:r>
              <a:rPr lang="en-US" baseline="0" dirty="0" err="1" smtClean="0"/>
              <a:t>dat</a:t>
            </a:r>
            <a:r>
              <a:rPr lang="en-US" baseline="0" dirty="0" smtClean="0"/>
              <a:t> nu op </a:t>
            </a:r>
            <a:r>
              <a:rPr lang="en-US" baseline="0" dirty="0" err="1" smtClean="0"/>
              <a:t>mijn</a:t>
            </a:r>
            <a:r>
              <a:rPr lang="en-US" baseline="0" dirty="0" smtClean="0"/>
              <a:t> print </a:t>
            </a:r>
            <a:r>
              <a:rPr lang="en-US" baseline="0" dirty="0" err="1" smtClean="0"/>
              <a:t>staat</a:t>
            </a:r>
            <a:r>
              <a:rPr lang="en-US" baseline="0" dirty="0" smtClean="0"/>
              <a:t> . </a:t>
            </a:r>
            <a:r>
              <a:rPr lang="en-US" baseline="0" dirty="0" err="1" smtClean="0"/>
              <a:t>Zelf</a:t>
            </a:r>
            <a:r>
              <a:rPr lang="en-US" baseline="0" dirty="0" smtClean="0"/>
              <a:t> op </a:t>
            </a:r>
            <a:r>
              <a:rPr lang="en-US" baseline="0" dirty="0" err="1" smtClean="0"/>
              <a:t>mijn</a:t>
            </a:r>
            <a:r>
              <a:rPr lang="en-US" baseline="0" dirty="0" smtClean="0"/>
              <a:t> print </a:t>
            </a:r>
            <a:r>
              <a:rPr lang="en-US" baseline="0" dirty="0" err="1" smtClean="0"/>
              <a:t>te</a:t>
            </a:r>
            <a:r>
              <a:rPr lang="en-US" baseline="0" dirty="0" smtClean="0"/>
              <a:t> </a:t>
            </a:r>
            <a:r>
              <a:rPr lang="en-US" baseline="0" dirty="0" err="1" smtClean="0"/>
              <a:t>zetten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met </a:t>
            </a:r>
            <a:r>
              <a:rPr lang="en-US" baseline="0" dirty="0" err="1" smtClean="0"/>
              <a:t>een</a:t>
            </a:r>
            <a:r>
              <a:rPr lang="en-US" baseline="0" dirty="0" smtClean="0"/>
              <a:t> 10 pin </a:t>
            </a:r>
            <a:r>
              <a:rPr lang="en-US" baseline="0" dirty="0" err="1" smtClean="0"/>
              <a:t>minidin</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de </a:t>
            </a:r>
            <a:r>
              <a:rPr lang="en-US" baseline="0" dirty="0" err="1" smtClean="0"/>
              <a:t>cabel</a:t>
            </a:r>
            <a:r>
              <a:rPr lang="en-US" baseline="0" dirty="0" smtClean="0"/>
              <a:t> </a:t>
            </a:r>
            <a:r>
              <a:rPr lang="en-US" baseline="0" dirty="0" err="1" smtClean="0"/>
              <a:t>vreselijk</a:t>
            </a:r>
            <a:r>
              <a:rPr lang="en-US" baseline="0" dirty="0" smtClean="0"/>
              <a:t> </a:t>
            </a:r>
            <a:r>
              <a:rPr lang="en-US" baseline="0" dirty="0" err="1" smtClean="0"/>
              <a:t>duur</a:t>
            </a:r>
            <a:r>
              <a:rPr lang="en-US" baseline="0" dirty="0" smtClean="0"/>
              <a:t> is.</a:t>
            </a:r>
          </a:p>
          <a:p>
            <a:r>
              <a:rPr lang="en-US" baseline="0" dirty="0" smtClean="0"/>
              <a:t>Ik </a:t>
            </a:r>
            <a:r>
              <a:rPr lang="en-US" baseline="0" dirty="0" err="1" smtClean="0"/>
              <a:t>zou</a:t>
            </a:r>
            <a:r>
              <a:rPr lang="en-US" baseline="0" dirty="0" smtClean="0"/>
              <a:t> </a:t>
            </a:r>
            <a:r>
              <a:rPr lang="en-US" baseline="0" dirty="0" err="1" smtClean="0"/>
              <a:t>ook</a:t>
            </a:r>
            <a:r>
              <a:rPr lang="en-US" baseline="0" dirty="0" smtClean="0"/>
              <a:t>  met </a:t>
            </a:r>
            <a:r>
              <a:rPr lang="en-US" baseline="0" dirty="0" err="1" smtClean="0"/>
              <a:t>modeblbaan</a:t>
            </a:r>
            <a:r>
              <a:rPr lang="en-US" baseline="0" dirty="0" smtClean="0"/>
              <a:t> software </a:t>
            </a:r>
            <a:r>
              <a:rPr lang="en-US" baseline="0" dirty="0" err="1" smtClean="0"/>
              <a:t>en</a:t>
            </a:r>
            <a:r>
              <a:rPr lang="en-US" baseline="0" dirty="0" smtClean="0"/>
              <a:t> </a:t>
            </a:r>
            <a:r>
              <a:rPr lang="en-US" baseline="0" dirty="0" err="1" smtClean="0"/>
              <a:t>andere</a:t>
            </a:r>
            <a:r>
              <a:rPr lang="en-US" baseline="0" dirty="0" smtClean="0"/>
              <a:t> </a:t>
            </a:r>
            <a:r>
              <a:rPr lang="en-US" baseline="0" dirty="0" err="1" smtClean="0"/>
              <a:t>modulles</a:t>
            </a:r>
            <a:r>
              <a:rPr lang="en-US" baseline="0" dirty="0" smtClean="0"/>
              <a:t> </a:t>
            </a:r>
            <a:r>
              <a:rPr lang="en-US" baseline="0" dirty="0" err="1" smtClean="0"/>
              <a:t>kunnen</a:t>
            </a:r>
            <a:r>
              <a:rPr lang="en-US" baseline="0" dirty="0" smtClean="0"/>
              <a:t> interface .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mijn</a:t>
            </a:r>
            <a:r>
              <a:rPr lang="en-US" baseline="0" dirty="0" smtClean="0"/>
              <a:t> product later </a:t>
            </a:r>
            <a:r>
              <a:rPr lang="en-US" baseline="0" dirty="0" err="1" smtClean="0"/>
              <a:t>meer</a:t>
            </a:r>
            <a:r>
              <a:rPr lang="en-US" baseline="0" dirty="0" smtClean="0"/>
              <a:t> </a:t>
            </a:r>
            <a:r>
              <a:rPr lang="en-US" baseline="0" dirty="0" err="1" smtClean="0"/>
              <a:t>verkoopbaar</a:t>
            </a:r>
            <a:r>
              <a:rPr lang="en-US" baseline="0" dirty="0" smtClean="0"/>
              <a:t> </a:t>
            </a:r>
            <a:r>
              <a:rPr lang="en-US" baseline="0" dirty="0" err="1" smtClean="0"/>
              <a:t>maakt</a:t>
            </a:r>
            <a:r>
              <a:rPr lang="en-US" baseline="0" dirty="0" smtClean="0"/>
              <a:t>.</a:t>
            </a:r>
          </a:p>
          <a:p>
            <a:r>
              <a:rPr lang="en-US" baseline="0" dirty="0" err="1" smtClean="0"/>
              <a:t>En</a:t>
            </a:r>
            <a:r>
              <a:rPr lang="en-US" baseline="0" dirty="0" smtClean="0"/>
              <a:t> </a:t>
            </a:r>
            <a:r>
              <a:rPr lang="en-US" baseline="0" dirty="0" err="1" smtClean="0"/>
              <a:t>als</a:t>
            </a:r>
            <a:r>
              <a:rPr lang="en-US" baseline="0" dirty="0" smtClean="0"/>
              <a:t> </a:t>
            </a:r>
            <a:r>
              <a:rPr lang="en-US" baseline="0" dirty="0" err="1" smtClean="0"/>
              <a:t>algemeen</a:t>
            </a:r>
            <a:r>
              <a:rPr lang="en-US" baseline="0" dirty="0" smtClean="0"/>
              <a:t> </a:t>
            </a:r>
            <a:r>
              <a:rPr lang="en-US" baseline="0" dirty="0" err="1" smtClean="0"/>
              <a:t>besluit</a:t>
            </a:r>
            <a:r>
              <a:rPr lang="en-US" baseline="0" dirty="0" smtClean="0"/>
              <a:t> </a:t>
            </a:r>
            <a:r>
              <a:rPr lang="en-US" baseline="0" dirty="0" err="1" smtClean="0"/>
              <a:t>kan</a:t>
            </a:r>
            <a:r>
              <a:rPr lang="en-US" baseline="0" dirty="0" smtClean="0"/>
              <a:t> </a:t>
            </a:r>
            <a:r>
              <a:rPr lang="en-US" baseline="0" dirty="0" err="1" smtClean="0"/>
              <a:t>ik</a:t>
            </a:r>
            <a:r>
              <a:rPr lang="en-US" baseline="0" dirty="0" smtClean="0"/>
              <a:t> </a:t>
            </a:r>
            <a:r>
              <a:rPr lang="en-US" baseline="0" dirty="0" err="1" smtClean="0"/>
              <a:t>stellen</a:t>
            </a:r>
            <a:r>
              <a:rPr lang="en-US" baseline="0" dirty="0" smtClean="0"/>
              <a:t> </a:t>
            </a:r>
            <a:r>
              <a:rPr lang="en-US" baseline="0" dirty="0" err="1" smtClean="0"/>
              <a:t>dat</a:t>
            </a:r>
            <a:r>
              <a:rPr lang="en-US" baseline="0" dirty="0" smtClean="0"/>
              <a:t> het </a:t>
            </a:r>
            <a:r>
              <a:rPr lang="en-US" baseline="0" dirty="0" err="1" smtClean="0"/>
              <a:t>een</a:t>
            </a:r>
            <a:r>
              <a:rPr lang="en-US" baseline="0" dirty="0" smtClean="0"/>
              <a:t> </a:t>
            </a:r>
            <a:r>
              <a:rPr lang="en-US" baseline="0" dirty="0" err="1" smtClean="0"/>
              <a:t>moeilijk</a:t>
            </a:r>
            <a:r>
              <a:rPr lang="en-US" baseline="0" dirty="0" smtClean="0"/>
              <a:t> maar </a:t>
            </a:r>
            <a:r>
              <a:rPr lang="en-US" baseline="0" dirty="0" err="1" smtClean="0"/>
              <a:t>leuk</a:t>
            </a:r>
            <a:r>
              <a:rPr lang="en-US" baseline="0" dirty="0" smtClean="0"/>
              <a:t> </a:t>
            </a:r>
            <a:r>
              <a:rPr lang="en-US" baseline="0" smtClean="0"/>
              <a:t>project was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25</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toekomst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mijn</a:t>
            </a:r>
            <a:r>
              <a:rPr lang="en-US" baseline="0" dirty="0" smtClean="0"/>
              <a:t> s88 via </a:t>
            </a:r>
            <a:r>
              <a:rPr lang="en-US" baseline="0" dirty="0" err="1" smtClean="0"/>
              <a:t>wifi</a:t>
            </a:r>
            <a:r>
              <a:rPr lang="en-US" baseline="0" dirty="0" smtClean="0"/>
              <a:t> </a:t>
            </a:r>
            <a:r>
              <a:rPr lang="en-US" baseline="0" dirty="0" err="1" smtClean="0"/>
              <a:t>naar</a:t>
            </a:r>
            <a:r>
              <a:rPr lang="en-US" baseline="0" dirty="0" smtClean="0"/>
              <a:t> </a:t>
            </a:r>
            <a:r>
              <a:rPr lang="en-US" baseline="0" dirty="0" err="1" smtClean="0"/>
              <a:t>mijn</a:t>
            </a:r>
            <a:r>
              <a:rPr lang="en-US" baseline="0" dirty="0" smtClean="0"/>
              <a:t> Raspberry pi </a:t>
            </a:r>
            <a:r>
              <a:rPr lang="en-US" baseline="0" dirty="0" err="1" smtClean="0"/>
              <a:t>willen</a:t>
            </a:r>
            <a:r>
              <a:rPr lang="en-US" baseline="0" dirty="0" smtClean="0"/>
              <a:t> </a:t>
            </a:r>
            <a:r>
              <a:rPr lang="en-US" baseline="0" dirty="0" err="1" smtClean="0"/>
              <a:t>sturen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weer</a:t>
            </a:r>
            <a:r>
              <a:rPr lang="en-US" baseline="0" dirty="0" smtClean="0"/>
              <a:t> minder IO </a:t>
            </a:r>
            <a:r>
              <a:rPr lang="en-US" baseline="0" dirty="0" err="1" smtClean="0"/>
              <a:t>pinnen</a:t>
            </a:r>
            <a:r>
              <a:rPr lang="en-US" baseline="0" dirty="0" smtClean="0"/>
              <a:t> </a:t>
            </a:r>
            <a:r>
              <a:rPr lang="en-US" baseline="0" dirty="0" err="1" smtClean="0"/>
              <a:t>gebruikt</a:t>
            </a:r>
            <a:r>
              <a:rPr lang="en-US" baseline="0" dirty="0" smtClean="0"/>
              <a:t> </a:t>
            </a:r>
            <a:r>
              <a:rPr lang="en-US" baseline="0" dirty="0" err="1" smtClean="0"/>
              <a:t>wordt</a:t>
            </a:r>
            <a:r>
              <a:rPr lang="en-US" baseline="0" dirty="0" smtClean="0"/>
              <a:t> </a:t>
            </a:r>
            <a:r>
              <a:rPr lang="en-US" baseline="0" dirty="0" err="1" smtClean="0"/>
              <a:t>en</a:t>
            </a:r>
            <a:r>
              <a:rPr lang="en-US" baseline="0" dirty="0" smtClean="0"/>
              <a:t> </a:t>
            </a:r>
            <a:r>
              <a:rPr lang="en-US" baseline="0" dirty="0" err="1" smtClean="0"/>
              <a:t>er</a:t>
            </a:r>
            <a:r>
              <a:rPr lang="en-US" baseline="0" dirty="0" smtClean="0"/>
              <a:t> </a:t>
            </a:r>
            <a:r>
              <a:rPr lang="en-US" baseline="0" dirty="0" err="1" smtClean="0"/>
              <a:t>eveneens</a:t>
            </a:r>
            <a:r>
              <a:rPr lang="en-US" baseline="0" dirty="0" smtClean="0"/>
              <a:t> </a:t>
            </a:r>
            <a:r>
              <a:rPr lang="en-US" baseline="0" dirty="0" err="1" smtClean="0"/>
              <a:t>geen</a:t>
            </a:r>
            <a:r>
              <a:rPr lang="en-US" baseline="0" dirty="0" smtClean="0"/>
              <a:t> </a:t>
            </a:r>
            <a:r>
              <a:rPr lang="en-US" baseline="0" dirty="0" err="1" smtClean="0"/>
              <a:t>spanings</a:t>
            </a:r>
            <a:r>
              <a:rPr lang="en-US" baseline="0" dirty="0" smtClean="0"/>
              <a:t> convertor </a:t>
            </a:r>
            <a:r>
              <a:rPr lang="en-US" baseline="0" dirty="0" err="1" smtClean="0"/>
              <a:t>nodig</a:t>
            </a:r>
            <a:r>
              <a:rPr lang="en-US" baseline="0" dirty="0" smtClean="0"/>
              <a:t> </a:t>
            </a:r>
            <a:r>
              <a:rPr lang="en-US" baseline="0" dirty="0" err="1" smtClean="0"/>
              <a:t>is.eveneens</a:t>
            </a:r>
            <a:r>
              <a:rPr lang="en-US" baseline="0" dirty="0" smtClean="0"/>
              <a:t> </a:t>
            </a:r>
            <a:r>
              <a:rPr lang="en-US" baseline="0" dirty="0" err="1" smtClean="0"/>
              <a:t>wil</a:t>
            </a:r>
            <a:r>
              <a:rPr lang="en-US" baseline="0" dirty="0" smtClean="0"/>
              <a:t> </a:t>
            </a:r>
            <a:r>
              <a:rPr lang="en-US" baseline="0" dirty="0" err="1" smtClean="0"/>
              <a:t>ik</a:t>
            </a:r>
            <a:r>
              <a:rPr lang="en-US" baseline="0" dirty="0" smtClean="0"/>
              <a:t> van al die </a:t>
            </a:r>
            <a:r>
              <a:rPr lang="en-US" baseline="0" dirty="0" err="1" smtClean="0"/>
              <a:t>adon</a:t>
            </a:r>
            <a:r>
              <a:rPr lang="en-US" baseline="0" dirty="0" smtClean="0"/>
              <a:t> </a:t>
            </a:r>
            <a:r>
              <a:rPr lang="en-US" baseline="0" dirty="0" err="1" smtClean="0"/>
              <a:t>printjes</a:t>
            </a:r>
            <a:r>
              <a:rPr lang="en-US" baseline="0" dirty="0" smtClean="0"/>
              <a:t> </a:t>
            </a:r>
            <a:r>
              <a:rPr lang="en-US" baseline="0" dirty="0" err="1" smtClean="0"/>
              <a:t>af</a:t>
            </a:r>
            <a:r>
              <a:rPr lang="en-US" baseline="0" dirty="0" smtClean="0"/>
              <a:t> </a:t>
            </a:r>
            <a:r>
              <a:rPr lang="en-US" baseline="0" dirty="0" err="1" smtClean="0"/>
              <a:t>dit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willen</a:t>
            </a:r>
            <a:r>
              <a:rPr lang="en-US" baseline="0" dirty="0" smtClean="0"/>
              <a:t> </a:t>
            </a:r>
            <a:r>
              <a:rPr lang="en-US" baseline="0" dirty="0" err="1" smtClean="0"/>
              <a:t>doen</a:t>
            </a:r>
            <a:r>
              <a:rPr lang="en-US" baseline="0" dirty="0" smtClean="0"/>
              <a:t> door het can </a:t>
            </a:r>
            <a:r>
              <a:rPr lang="en-US" baseline="0" dirty="0" err="1" smtClean="0"/>
              <a:t>bordtje</a:t>
            </a:r>
            <a:r>
              <a:rPr lang="en-US" baseline="0" dirty="0" smtClean="0"/>
              <a:t> </a:t>
            </a:r>
            <a:r>
              <a:rPr lang="en-US" baseline="0" dirty="0" err="1" smtClean="0"/>
              <a:t>dat</a:t>
            </a:r>
            <a:r>
              <a:rPr lang="en-US" baseline="0" dirty="0" smtClean="0"/>
              <a:t> nu op </a:t>
            </a:r>
            <a:r>
              <a:rPr lang="en-US" baseline="0" dirty="0" err="1" smtClean="0"/>
              <a:t>mijn</a:t>
            </a:r>
            <a:r>
              <a:rPr lang="en-US" baseline="0" dirty="0" smtClean="0"/>
              <a:t> print </a:t>
            </a:r>
            <a:r>
              <a:rPr lang="en-US" baseline="0" dirty="0" err="1" smtClean="0"/>
              <a:t>staat</a:t>
            </a:r>
            <a:r>
              <a:rPr lang="en-US" baseline="0" dirty="0" smtClean="0"/>
              <a:t> . </a:t>
            </a:r>
            <a:r>
              <a:rPr lang="en-US" baseline="0" dirty="0" err="1" smtClean="0"/>
              <a:t>Zelf</a:t>
            </a:r>
            <a:r>
              <a:rPr lang="en-US" baseline="0" dirty="0" smtClean="0"/>
              <a:t> op </a:t>
            </a:r>
            <a:r>
              <a:rPr lang="en-US" baseline="0" dirty="0" err="1" smtClean="0"/>
              <a:t>mijn</a:t>
            </a:r>
            <a:r>
              <a:rPr lang="en-US" baseline="0" dirty="0" smtClean="0"/>
              <a:t> print </a:t>
            </a:r>
            <a:r>
              <a:rPr lang="en-US" baseline="0" dirty="0" err="1" smtClean="0"/>
              <a:t>te</a:t>
            </a:r>
            <a:r>
              <a:rPr lang="en-US" baseline="0" dirty="0" smtClean="0"/>
              <a:t> </a:t>
            </a:r>
            <a:r>
              <a:rPr lang="en-US" baseline="0" dirty="0" err="1" smtClean="0"/>
              <a:t>zetten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met </a:t>
            </a:r>
            <a:r>
              <a:rPr lang="en-US" baseline="0" dirty="0" err="1" smtClean="0"/>
              <a:t>een</a:t>
            </a:r>
            <a:r>
              <a:rPr lang="en-US" baseline="0" dirty="0" smtClean="0"/>
              <a:t> 10 pin </a:t>
            </a:r>
            <a:r>
              <a:rPr lang="en-US" baseline="0" dirty="0" err="1" smtClean="0"/>
              <a:t>minidin</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de </a:t>
            </a:r>
            <a:r>
              <a:rPr lang="en-US" baseline="0" dirty="0" err="1" smtClean="0"/>
              <a:t>cabel</a:t>
            </a:r>
            <a:r>
              <a:rPr lang="en-US" baseline="0" dirty="0" smtClean="0"/>
              <a:t> </a:t>
            </a:r>
            <a:r>
              <a:rPr lang="en-US" baseline="0" dirty="0" err="1" smtClean="0"/>
              <a:t>vreselijk</a:t>
            </a:r>
            <a:r>
              <a:rPr lang="en-US" baseline="0" dirty="0" smtClean="0"/>
              <a:t> </a:t>
            </a:r>
            <a:r>
              <a:rPr lang="en-US" baseline="0" dirty="0" err="1" smtClean="0"/>
              <a:t>duur</a:t>
            </a:r>
            <a:r>
              <a:rPr lang="en-US" baseline="0" dirty="0" smtClean="0"/>
              <a:t> is.</a:t>
            </a:r>
          </a:p>
          <a:p>
            <a:r>
              <a:rPr lang="en-US" baseline="0" dirty="0" smtClean="0"/>
              <a:t>Ik </a:t>
            </a:r>
            <a:r>
              <a:rPr lang="en-US" baseline="0" dirty="0" err="1" smtClean="0"/>
              <a:t>zou</a:t>
            </a:r>
            <a:r>
              <a:rPr lang="en-US" baseline="0" dirty="0" smtClean="0"/>
              <a:t> </a:t>
            </a:r>
            <a:r>
              <a:rPr lang="en-US" baseline="0" dirty="0" err="1" smtClean="0"/>
              <a:t>ook</a:t>
            </a:r>
            <a:r>
              <a:rPr lang="en-US" baseline="0" dirty="0" smtClean="0"/>
              <a:t>  met </a:t>
            </a:r>
            <a:r>
              <a:rPr lang="en-US" baseline="0" dirty="0" err="1" smtClean="0"/>
              <a:t>modeblbaan</a:t>
            </a:r>
            <a:r>
              <a:rPr lang="en-US" baseline="0" dirty="0" smtClean="0"/>
              <a:t> software </a:t>
            </a:r>
            <a:r>
              <a:rPr lang="en-US" baseline="0" dirty="0" err="1" smtClean="0"/>
              <a:t>en</a:t>
            </a:r>
            <a:r>
              <a:rPr lang="en-US" baseline="0" dirty="0" smtClean="0"/>
              <a:t> </a:t>
            </a:r>
            <a:r>
              <a:rPr lang="en-US" baseline="0" dirty="0" err="1" smtClean="0"/>
              <a:t>andere</a:t>
            </a:r>
            <a:r>
              <a:rPr lang="en-US" baseline="0" dirty="0" smtClean="0"/>
              <a:t> </a:t>
            </a:r>
            <a:r>
              <a:rPr lang="en-US" baseline="0" dirty="0" err="1" smtClean="0"/>
              <a:t>modulles</a:t>
            </a:r>
            <a:r>
              <a:rPr lang="en-US" baseline="0" dirty="0" smtClean="0"/>
              <a:t> </a:t>
            </a:r>
            <a:r>
              <a:rPr lang="en-US" baseline="0" dirty="0" err="1" smtClean="0"/>
              <a:t>kunnen</a:t>
            </a:r>
            <a:r>
              <a:rPr lang="en-US" baseline="0" dirty="0" smtClean="0"/>
              <a:t> interface .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mijn</a:t>
            </a:r>
            <a:r>
              <a:rPr lang="en-US" baseline="0" dirty="0" smtClean="0"/>
              <a:t> product later </a:t>
            </a:r>
            <a:r>
              <a:rPr lang="en-US" baseline="0" dirty="0" err="1" smtClean="0"/>
              <a:t>meer</a:t>
            </a:r>
            <a:r>
              <a:rPr lang="en-US" baseline="0" dirty="0" smtClean="0"/>
              <a:t> </a:t>
            </a:r>
            <a:r>
              <a:rPr lang="en-US" baseline="0" dirty="0" err="1" smtClean="0"/>
              <a:t>verkoopbaar</a:t>
            </a:r>
            <a:r>
              <a:rPr lang="en-US" baseline="0" dirty="0" smtClean="0"/>
              <a:t> </a:t>
            </a:r>
            <a:r>
              <a:rPr lang="en-US" baseline="0" dirty="0" err="1" smtClean="0"/>
              <a:t>maakt</a:t>
            </a:r>
            <a:r>
              <a:rPr lang="en-US" baseline="0" dirty="0" smtClean="0"/>
              <a:t>.</a:t>
            </a:r>
          </a:p>
          <a:p>
            <a:r>
              <a:rPr lang="en-US" baseline="0" dirty="0" err="1" smtClean="0"/>
              <a:t>En</a:t>
            </a:r>
            <a:r>
              <a:rPr lang="en-US" baseline="0" dirty="0" smtClean="0"/>
              <a:t> </a:t>
            </a:r>
            <a:r>
              <a:rPr lang="en-US" baseline="0" dirty="0" err="1" smtClean="0"/>
              <a:t>als</a:t>
            </a:r>
            <a:r>
              <a:rPr lang="en-US" baseline="0" dirty="0" smtClean="0"/>
              <a:t> </a:t>
            </a:r>
            <a:r>
              <a:rPr lang="en-US" baseline="0" dirty="0" err="1" smtClean="0"/>
              <a:t>algemeen</a:t>
            </a:r>
            <a:r>
              <a:rPr lang="en-US" baseline="0" dirty="0" smtClean="0"/>
              <a:t> </a:t>
            </a:r>
            <a:r>
              <a:rPr lang="en-US" baseline="0" dirty="0" err="1" smtClean="0"/>
              <a:t>besluit</a:t>
            </a:r>
            <a:r>
              <a:rPr lang="en-US" baseline="0" dirty="0" smtClean="0"/>
              <a:t> </a:t>
            </a:r>
            <a:r>
              <a:rPr lang="en-US" baseline="0" dirty="0" err="1" smtClean="0"/>
              <a:t>kan</a:t>
            </a:r>
            <a:r>
              <a:rPr lang="en-US" baseline="0" dirty="0" smtClean="0"/>
              <a:t> </a:t>
            </a:r>
            <a:r>
              <a:rPr lang="en-US" baseline="0" dirty="0" err="1" smtClean="0"/>
              <a:t>ik</a:t>
            </a:r>
            <a:r>
              <a:rPr lang="en-US" baseline="0" dirty="0" smtClean="0"/>
              <a:t> </a:t>
            </a:r>
            <a:r>
              <a:rPr lang="en-US" baseline="0" dirty="0" err="1" smtClean="0"/>
              <a:t>stellen</a:t>
            </a:r>
            <a:r>
              <a:rPr lang="en-US" baseline="0" dirty="0" smtClean="0"/>
              <a:t> </a:t>
            </a:r>
            <a:r>
              <a:rPr lang="en-US" baseline="0" dirty="0" err="1" smtClean="0"/>
              <a:t>dat</a:t>
            </a:r>
            <a:r>
              <a:rPr lang="en-US" baseline="0" dirty="0" smtClean="0"/>
              <a:t> het </a:t>
            </a:r>
            <a:r>
              <a:rPr lang="en-US" baseline="0" dirty="0" err="1" smtClean="0"/>
              <a:t>een</a:t>
            </a:r>
            <a:r>
              <a:rPr lang="en-US" baseline="0" dirty="0" smtClean="0"/>
              <a:t> </a:t>
            </a:r>
            <a:r>
              <a:rPr lang="en-US" baseline="0" dirty="0" err="1" smtClean="0"/>
              <a:t>moeilijk</a:t>
            </a:r>
            <a:r>
              <a:rPr lang="en-US" baseline="0" dirty="0" smtClean="0"/>
              <a:t> maar </a:t>
            </a:r>
            <a:r>
              <a:rPr lang="en-US" baseline="0" dirty="0" err="1" smtClean="0"/>
              <a:t>leuk</a:t>
            </a:r>
            <a:r>
              <a:rPr lang="en-US" baseline="0" dirty="0" smtClean="0"/>
              <a:t> </a:t>
            </a:r>
            <a:r>
              <a:rPr lang="en-US" baseline="0" smtClean="0"/>
              <a:t>project was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26</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Vragen</a:t>
            </a:r>
            <a:r>
              <a:rPr lang="en-US"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27</a:t>
            </a:fld>
            <a:endParaRPr lang="nl-BE"/>
          </a:p>
        </p:txBody>
      </p:sp>
    </p:spTree>
    <p:extLst>
      <p:ext uri="{BB962C8B-B14F-4D97-AF65-F5344CB8AC3E}">
        <p14:creationId xmlns:p14="http://schemas.microsoft.com/office/powerpoint/2010/main" val="407338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Mijn</a:t>
            </a:r>
            <a:r>
              <a:rPr lang="en-US" baseline="0" dirty="0" smtClean="0"/>
              <a:t> presentative </a:t>
            </a:r>
            <a:r>
              <a:rPr lang="en-US" baseline="0" dirty="0" err="1" smtClean="0"/>
              <a:t>gaat</a:t>
            </a:r>
            <a:r>
              <a:rPr lang="en-US" baseline="0" dirty="0" smtClean="0"/>
              <a:t> </a:t>
            </a:r>
            <a:r>
              <a:rPr lang="en-US" baseline="0" dirty="0" err="1" smtClean="0"/>
              <a:t>er</a:t>
            </a:r>
            <a:r>
              <a:rPr lang="en-US" baseline="0" dirty="0" smtClean="0"/>
              <a:t> </a:t>
            </a:r>
            <a:r>
              <a:rPr lang="en-US" baseline="0" dirty="0" err="1" smtClean="0"/>
              <a:t>als</a:t>
            </a:r>
            <a:r>
              <a:rPr lang="en-US" baseline="0" dirty="0" smtClean="0"/>
              <a:t> </a:t>
            </a:r>
            <a:r>
              <a:rPr lang="en-US" baseline="0" dirty="0" err="1" smtClean="0"/>
              <a:t>volgend</a:t>
            </a:r>
            <a:r>
              <a:rPr lang="en-US" baseline="0" dirty="0" smtClean="0"/>
              <a:t> </a:t>
            </a:r>
            <a:r>
              <a:rPr lang="en-US" baseline="0" dirty="0" err="1" smtClean="0"/>
              <a:t>uitzien</a:t>
            </a:r>
            <a:endParaRPr lang="en-US" baseline="0" dirty="0" smtClean="0"/>
          </a:p>
          <a:p>
            <a:r>
              <a:rPr lang="en-US" baseline="0" dirty="0" smtClean="0"/>
              <a:t>Ten </a:t>
            </a:r>
            <a:r>
              <a:rPr lang="en-US" baseline="0" dirty="0" err="1" smtClean="0"/>
              <a:t>eerste</a:t>
            </a:r>
            <a:r>
              <a:rPr lang="en-US" baseline="0" dirty="0" smtClean="0"/>
              <a:t>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wat</a:t>
            </a:r>
            <a:r>
              <a:rPr lang="en-US" baseline="0" dirty="0" smtClean="0"/>
              <a:t> over me </a:t>
            </a:r>
            <a:r>
              <a:rPr lang="en-US" baseline="0" dirty="0" err="1" smtClean="0"/>
              <a:t>zelf</a:t>
            </a:r>
            <a:r>
              <a:rPr lang="en-US" baseline="0" dirty="0" smtClean="0"/>
              <a:t> </a:t>
            </a:r>
            <a:r>
              <a:rPr lang="en-US" baseline="0" dirty="0" err="1" smtClean="0"/>
              <a:t>vertellen</a:t>
            </a:r>
            <a:r>
              <a:rPr lang="en-US" baseline="0" dirty="0" smtClean="0"/>
              <a:t> </a:t>
            </a:r>
            <a:r>
              <a:rPr lang="en-US" baseline="0" dirty="0" err="1" smtClean="0"/>
              <a:t>en</a:t>
            </a:r>
            <a:r>
              <a:rPr lang="en-US" baseline="0" dirty="0" smtClean="0"/>
              <a:t> over </a:t>
            </a:r>
            <a:r>
              <a:rPr lang="en-US" baseline="0" dirty="0" err="1" smtClean="0"/>
              <a:t>mijn</a:t>
            </a:r>
            <a:r>
              <a:rPr lang="en-US" baseline="0" dirty="0" smtClean="0"/>
              <a:t> project. </a:t>
            </a:r>
            <a:r>
              <a:rPr lang="en-US" baseline="0" dirty="0" err="1" smtClean="0"/>
              <a:t>Daarna</a:t>
            </a:r>
            <a:r>
              <a:rPr lang="en-US" baseline="0" dirty="0" smtClean="0"/>
              <a:t> </a:t>
            </a:r>
            <a:r>
              <a:rPr lang="en-US" baseline="0" dirty="0" err="1" smtClean="0"/>
              <a:t>ga</a:t>
            </a:r>
            <a:r>
              <a:rPr lang="en-US" baseline="0" dirty="0" smtClean="0"/>
              <a:t> </a:t>
            </a:r>
            <a:r>
              <a:rPr lang="en-US" baseline="0" dirty="0" err="1" smtClean="0"/>
              <a:t>ik</a:t>
            </a:r>
            <a:r>
              <a:rPr lang="en-US" baseline="0" dirty="0" smtClean="0"/>
              <a:t> het </a:t>
            </a:r>
            <a:r>
              <a:rPr lang="en-US" baseline="0" dirty="0" err="1" smtClean="0"/>
              <a:t>hebben</a:t>
            </a:r>
            <a:r>
              <a:rPr lang="en-US" baseline="0" dirty="0" smtClean="0"/>
              <a:t> over de hardware met </a:t>
            </a:r>
            <a:r>
              <a:rPr lang="en-US" baseline="0" dirty="0" err="1" smtClean="0"/>
              <a:t>een</a:t>
            </a:r>
            <a:r>
              <a:rPr lang="en-US" baseline="0" dirty="0" smtClean="0"/>
              <a:t> </a:t>
            </a:r>
            <a:r>
              <a:rPr lang="en-US" baseline="0" dirty="0" err="1" smtClean="0"/>
              <a:t>korte</a:t>
            </a:r>
            <a:r>
              <a:rPr lang="en-US" baseline="0" dirty="0" smtClean="0"/>
              <a:t> demo </a:t>
            </a:r>
            <a:r>
              <a:rPr lang="en-US" baseline="0" dirty="0" err="1" smtClean="0"/>
              <a:t>zodat</a:t>
            </a:r>
            <a:r>
              <a:rPr lang="en-US" baseline="0" dirty="0" smtClean="0"/>
              <a:t> </a:t>
            </a:r>
            <a:r>
              <a:rPr lang="en-US" baseline="0" dirty="0" err="1" smtClean="0"/>
              <a:t>jullie</a:t>
            </a:r>
            <a:r>
              <a:rPr lang="en-US" baseline="0" dirty="0" smtClean="0"/>
              <a:t> </a:t>
            </a:r>
            <a:r>
              <a:rPr lang="en-US" baseline="0" dirty="0" err="1" smtClean="0"/>
              <a:t>mijn</a:t>
            </a:r>
            <a:r>
              <a:rPr lang="en-US" baseline="0" dirty="0" smtClean="0"/>
              <a:t> hardware in </a:t>
            </a:r>
            <a:r>
              <a:rPr lang="en-US" baseline="0" dirty="0" err="1" smtClean="0"/>
              <a:t>actie</a:t>
            </a:r>
            <a:r>
              <a:rPr lang="en-US" baseline="0" dirty="0" smtClean="0"/>
              <a:t> </a:t>
            </a:r>
            <a:r>
              <a:rPr lang="en-US" baseline="0" dirty="0" err="1" smtClean="0"/>
              <a:t>kunnen</a:t>
            </a:r>
            <a:r>
              <a:rPr lang="en-US" baseline="0" dirty="0" smtClean="0"/>
              <a:t> </a:t>
            </a:r>
            <a:r>
              <a:rPr lang="en-US" baseline="0" dirty="0" err="1" smtClean="0"/>
              <a:t>zien</a:t>
            </a:r>
            <a:r>
              <a:rPr lang="en-US" baseline="0" dirty="0" smtClean="0"/>
              <a:t>.  </a:t>
            </a:r>
            <a:r>
              <a:rPr lang="en-US" baseline="0" dirty="0" err="1" smtClean="0"/>
              <a:t>Vervolgens</a:t>
            </a:r>
            <a:r>
              <a:rPr lang="en-US" baseline="0" dirty="0" smtClean="0"/>
              <a:t> </a:t>
            </a:r>
            <a:r>
              <a:rPr lang="en-US" baseline="0" dirty="0" err="1" smtClean="0"/>
              <a:t>vertel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over de software</a:t>
            </a:r>
          </a:p>
          <a:p>
            <a:r>
              <a:rPr lang="en-US" baseline="0" dirty="0" smtClean="0"/>
              <a:t>Na de </a:t>
            </a:r>
            <a:r>
              <a:rPr lang="en-US" baseline="0" dirty="0" err="1" smtClean="0"/>
              <a:t>uitleg</a:t>
            </a:r>
            <a:r>
              <a:rPr lang="en-US" baseline="0" dirty="0" smtClean="0"/>
              <a:t> van de software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mijn</a:t>
            </a:r>
            <a:r>
              <a:rPr lang="en-US" baseline="0" dirty="0" smtClean="0"/>
              <a:t> </a:t>
            </a:r>
            <a:r>
              <a:rPr lang="en-US" baseline="0" dirty="0" err="1" smtClean="0"/>
              <a:t>toekomstplannen</a:t>
            </a:r>
            <a:r>
              <a:rPr lang="en-US" baseline="0" dirty="0" smtClean="0"/>
              <a:t> </a:t>
            </a:r>
            <a:r>
              <a:rPr lang="en-US" baseline="0" dirty="0" err="1" smtClean="0"/>
              <a:t>voor</a:t>
            </a:r>
            <a:r>
              <a:rPr lang="en-US" baseline="0" dirty="0" smtClean="0"/>
              <a:t> </a:t>
            </a:r>
            <a:r>
              <a:rPr lang="en-US" baseline="0" dirty="0" err="1" smtClean="0"/>
              <a:t>dit</a:t>
            </a:r>
            <a:r>
              <a:rPr lang="en-US" baseline="0" dirty="0" smtClean="0"/>
              <a:t> project </a:t>
            </a:r>
            <a:r>
              <a:rPr lang="en-US" baseline="0" dirty="0" err="1" smtClean="0"/>
              <a:t>uit</a:t>
            </a:r>
            <a:r>
              <a:rPr lang="en-US" baseline="0" dirty="0" smtClean="0"/>
              <a:t> de </a:t>
            </a:r>
            <a:r>
              <a:rPr lang="en-US" baseline="0" dirty="0" err="1" smtClean="0"/>
              <a:t>doeken</a:t>
            </a:r>
            <a:r>
              <a:rPr lang="en-US" baseline="0" dirty="0" smtClean="0"/>
              <a:t> </a:t>
            </a:r>
            <a:r>
              <a:rPr lang="en-US" baseline="0" dirty="0" err="1" smtClean="0"/>
              <a:t>doen</a:t>
            </a:r>
            <a:r>
              <a:rPr lang="en-US" baseline="0" dirty="0" smtClean="0"/>
              <a:t>.</a:t>
            </a:r>
          </a:p>
        </p:txBody>
      </p:sp>
      <p:sp>
        <p:nvSpPr>
          <p:cNvPr id="4" name="Slide Number Placeholder 3"/>
          <p:cNvSpPr>
            <a:spLocks noGrp="1"/>
          </p:cNvSpPr>
          <p:nvPr>
            <p:ph type="sldNum" sz="quarter" idx="10"/>
          </p:nvPr>
        </p:nvSpPr>
        <p:spPr/>
        <p:txBody>
          <a:bodyPr/>
          <a:lstStyle/>
          <a:p>
            <a:fld id="{B35E0D0D-1E7B-4574-A48C-FFC79AFE9611}" type="slidenum">
              <a:rPr lang="nl-BE" smtClean="0"/>
              <a:t>2</a:t>
            </a:fld>
            <a:endParaRPr lang="nl-BE"/>
          </a:p>
        </p:txBody>
      </p:sp>
    </p:spTree>
    <p:extLst>
      <p:ext uri="{BB962C8B-B14F-4D97-AF65-F5344CB8AC3E}">
        <p14:creationId xmlns:p14="http://schemas.microsoft.com/office/powerpoint/2010/main" val="100640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 ben </a:t>
            </a:r>
            <a:r>
              <a:rPr lang="en-US" dirty="0" err="1" smtClean="0"/>
              <a:t>Ben</a:t>
            </a:r>
            <a:r>
              <a:rPr lang="en-US" dirty="0" smtClean="0"/>
              <a:t> De</a:t>
            </a:r>
            <a:r>
              <a:rPr lang="en-US" baseline="0" dirty="0" smtClean="0"/>
              <a:t> Lathouwer 21 </a:t>
            </a:r>
            <a:r>
              <a:rPr lang="en-US" baseline="0" dirty="0" err="1" smtClean="0"/>
              <a:t>jaar</a:t>
            </a:r>
            <a:r>
              <a:rPr lang="en-US" baseline="0" dirty="0" smtClean="0"/>
              <a:t> oud  .</a:t>
            </a:r>
          </a:p>
          <a:p>
            <a:r>
              <a:rPr lang="en-US" baseline="0" dirty="0" err="1" smtClean="0"/>
              <a:t>En</a:t>
            </a:r>
            <a:r>
              <a:rPr lang="en-US" baseline="0" dirty="0" smtClean="0"/>
              <a:t> ben </a:t>
            </a:r>
            <a:r>
              <a:rPr lang="en-US" baseline="0" dirty="0" err="1" smtClean="0"/>
              <a:t>een</a:t>
            </a:r>
            <a:r>
              <a:rPr lang="en-US" baseline="0" dirty="0" smtClean="0"/>
              <a:t>  student </a:t>
            </a:r>
            <a:r>
              <a:rPr lang="en-US" baseline="0" dirty="0" err="1" smtClean="0"/>
              <a:t>aan</a:t>
            </a:r>
            <a:r>
              <a:rPr lang="en-US" baseline="0" dirty="0" smtClean="0"/>
              <a:t> de Thomas More </a:t>
            </a:r>
            <a:r>
              <a:rPr lang="en-US" baseline="0" dirty="0" err="1" smtClean="0"/>
              <a:t>intsutuut</a:t>
            </a:r>
            <a:r>
              <a:rPr lang="en-US" baseline="0" dirty="0" smtClean="0"/>
              <a:t> , </a:t>
            </a:r>
            <a:r>
              <a:rPr lang="en-US" baseline="0" dirty="0" err="1" smtClean="0"/>
              <a:t>en</a:t>
            </a:r>
            <a:r>
              <a:rPr lang="en-US" baseline="0" dirty="0" smtClean="0"/>
              <a:t> </a:t>
            </a:r>
            <a:r>
              <a:rPr lang="en-US" baseline="0" dirty="0" err="1" smtClean="0"/>
              <a:t>volg</a:t>
            </a:r>
            <a:r>
              <a:rPr lang="en-US" baseline="0" dirty="0" smtClean="0"/>
              <a:t> de </a:t>
            </a:r>
            <a:r>
              <a:rPr lang="en-US" baseline="0" dirty="0" err="1" smtClean="0"/>
              <a:t>richting</a:t>
            </a:r>
            <a:r>
              <a:rPr lang="en-US" baseline="0" dirty="0" smtClean="0"/>
              <a:t> electronica-</a:t>
            </a:r>
            <a:r>
              <a:rPr lang="en-US" baseline="0" dirty="0" err="1" smtClean="0"/>
              <a:t>ict</a:t>
            </a:r>
            <a:r>
              <a:rPr lang="en-US" baseline="0" dirty="0" smtClean="0"/>
              <a:t>. </a:t>
            </a:r>
            <a:r>
              <a:rPr lang="en-US" baseline="0" dirty="0" err="1" smtClean="0"/>
              <a:t>Mijn</a:t>
            </a:r>
            <a:r>
              <a:rPr lang="en-US" baseline="0" dirty="0" smtClean="0"/>
              <a:t> </a:t>
            </a:r>
            <a:r>
              <a:rPr lang="en-US" baseline="0" dirty="0" err="1" smtClean="0"/>
              <a:t>passies</a:t>
            </a:r>
            <a:r>
              <a:rPr lang="en-US" baseline="0" dirty="0" smtClean="0"/>
              <a:t> </a:t>
            </a:r>
            <a:r>
              <a:rPr lang="en-US" baseline="0" dirty="0" err="1" smtClean="0"/>
              <a:t>zijn</a:t>
            </a:r>
            <a:r>
              <a:rPr lang="en-US" baseline="0" dirty="0" smtClean="0"/>
              <a:t> </a:t>
            </a:r>
            <a:r>
              <a:rPr lang="en-US" baseline="0" dirty="0" err="1" smtClean="0"/>
              <a:t>treinen</a:t>
            </a:r>
            <a:r>
              <a:rPr lang="en-US" baseline="0" dirty="0" smtClean="0"/>
              <a:t> </a:t>
            </a:r>
            <a:r>
              <a:rPr lang="en-US" baseline="0" dirty="0" err="1" smtClean="0"/>
              <a:t>en</a:t>
            </a:r>
            <a:r>
              <a:rPr lang="en-US" baseline="0" dirty="0" smtClean="0"/>
              <a:t> electronica.  </a:t>
            </a:r>
            <a:r>
              <a:rPr lang="en-US" baseline="0" dirty="0" err="1" smtClean="0"/>
              <a:t>Dit</a:t>
            </a:r>
            <a:r>
              <a:rPr lang="en-US" baseline="0" dirty="0" smtClean="0"/>
              <a:t> </a:t>
            </a:r>
            <a:r>
              <a:rPr lang="en-US" baseline="0" dirty="0" err="1" smtClean="0"/>
              <a:t>zowel</a:t>
            </a:r>
            <a:r>
              <a:rPr lang="en-US" baseline="0" dirty="0" smtClean="0"/>
              <a:t> de </a:t>
            </a:r>
            <a:r>
              <a:rPr lang="en-US" baseline="0" dirty="0" err="1" smtClean="0"/>
              <a:t>ecte</a:t>
            </a:r>
            <a:r>
              <a:rPr lang="en-US" baseline="0" dirty="0" smtClean="0"/>
              <a:t> </a:t>
            </a:r>
            <a:r>
              <a:rPr lang="en-US" baseline="0" dirty="0" err="1" smtClean="0"/>
              <a:t>treinen</a:t>
            </a:r>
            <a:r>
              <a:rPr lang="en-US" baseline="0" dirty="0" smtClean="0"/>
              <a:t>  </a:t>
            </a:r>
            <a:r>
              <a:rPr lang="en-US" baseline="0" dirty="0" err="1" smtClean="0"/>
              <a:t>als</a:t>
            </a:r>
            <a:r>
              <a:rPr lang="en-US" baseline="0" dirty="0" smtClean="0"/>
              <a:t> de </a:t>
            </a:r>
            <a:r>
              <a:rPr lang="en-US" baseline="0" dirty="0" err="1" smtClean="0"/>
              <a:t>miniatuur</a:t>
            </a:r>
            <a:r>
              <a:rPr lang="en-US" baseline="0" dirty="0" smtClean="0"/>
              <a:t> </a:t>
            </a:r>
            <a:r>
              <a:rPr lang="en-US" baseline="0" dirty="0" err="1" smtClean="0"/>
              <a:t>treinen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3</a:t>
            </a:fld>
            <a:endParaRPr lang="nl-BE"/>
          </a:p>
        </p:txBody>
      </p:sp>
    </p:spTree>
    <p:extLst>
      <p:ext uri="{BB962C8B-B14F-4D97-AF65-F5344CB8AC3E}">
        <p14:creationId xmlns:p14="http://schemas.microsoft.com/office/powerpoint/2010/main" val="384487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 </a:t>
            </a:r>
            <a:r>
              <a:rPr lang="en-US" dirty="0" err="1" smtClean="0"/>
              <a:t>heb</a:t>
            </a:r>
            <a:r>
              <a:rPr lang="en-US" dirty="0" smtClean="0"/>
              <a:t> </a:t>
            </a:r>
            <a:r>
              <a:rPr lang="en-US" dirty="0" err="1" smtClean="0"/>
              <a:t>dit</a:t>
            </a:r>
            <a:r>
              <a:rPr lang="en-US" dirty="0" smtClean="0"/>
              <a:t> project </a:t>
            </a:r>
            <a:r>
              <a:rPr lang="en-US" dirty="0" err="1" smtClean="0"/>
              <a:t>gekozen</a:t>
            </a:r>
            <a:r>
              <a:rPr lang="en-US" dirty="0" smtClean="0"/>
              <a:t> </a:t>
            </a:r>
            <a:r>
              <a:rPr lang="en-US" dirty="0" err="1" smtClean="0"/>
              <a:t>omdat</a:t>
            </a:r>
            <a:r>
              <a:rPr lang="en-US" dirty="0" smtClean="0"/>
              <a:t> </a:t>
            </a:r>
            <a:r>
              <a:rPr lang="en-US" dirty="0" err="1" smtClean="0"/>
              <a:t>ik</a:t>
            </a:r>
            <a:r>
              <a:rPr lang="en-US" dirty="0" smtClean="0"/>
              <a:t> </a:t>
            </a:r>
            <a:r>
              <a:rPr lang="en-US" dirty="0" err="1" smtClean="0"/>
              <a:t>graag</a:t>
            </a:r>
            <a:r>
              <a:rPr lang="en-US" dirty="0" smtClean="0"/>
              <a:t> </a:t>
            </a:r>
            <a:r>
              <a:rPr lang="en-US" dirty="0" err="1" smtClean="0"/>
              <a:t>een</a:t>
            </a:r>
            <a:r>
              <a:rPr lang="en-US" dirty="0" smtClean="0"/>
              <a:t> </a:t>
            </a:r>
            <a:r>
              <a:rPr lang="en-US" dirty="0" err="1" smtClean="0"/>
              <a:t>goedkope</a:t>
            </a:r>
            <a:r>
              <a:rPr lang="en-US" dirty="0" smtClean="0"/>
              <a:t> </a:t>
            </a:r>
            <a:r>
              <a:rPr lang="en-US" dirty="0" err="1" smtClean="0"/>
              <a:t>centralen</a:t>
            </a:r>
            <a:r>
              <a:rPr lang="en-US" baseline="0" dirty="0" smtClean="0"/>
              <a:t> </a:t>
            </a:r>
            <a:r>
              <a:rPr lang="en-US" baseline="0" dirty="0" err="1" smtClean="0"/>
              <a:t>wil</a:t>
            </a:r>
            <a:r>
              <a:rPr lang="en-US" baseline="0" dirty="0" smtClean="0"/>
              <a:t> </a:t>
            </a:r>
            <a:r>
              <a:rPr lang="en-US" baseline="0" dirty="0" err="1" smtClean="0"/>
              <a:t>bouwen</a:t>
            </a:r>
            <a:r>
              <a:rPr lang="en-US" baseline="0" dirty="0" smtClean="0"/>
              <a:t>. Met </a:t>
            </a:r>
            <a:r>
              <a:rPr lang="en-US" baseline="0" dirty="0" err="1" smtClean="0"/>
              <a:t>dit</a:t>
            </a:r>
            <a:r>
              <a:rPr lang="en-US" baseline="0" dirty="0" smtClean="0"/>
              <a:t> project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stap</a:t>
            </a:r>
            <a:r>
              <a:rPr lang="en-US" baseline="0" dirty="0" smtClean="0"/>
              <a:t> </a:t>
            </a:r>
            <a:r>
              <a:rPr lang="en-US" baseline="0" dirty="0" err="1" smtClean="0"/>
              <a:t>gezet</a:t>
            </a:r>
            <a:r>
              <a:rPr lang="en-US" baseline="0" dirty="0" smtClean="0"/>
              <a:t> </a:t>
            </a:r>
            <a:r>
              <a:rPr lang="en-US" baseline="0" dirty="0" err="1" smtClean="0"/>
              <a:t>naar</a:t>
            </a:r>
            <a:r>
              <a:rPr lang="en-US" baseline="0" dirty="0" smtClean="0"/>
              <a:t> </a:t>
            </a:r>
            <a:r>
              <a:rPr lang="en-US" baseline="0" dirty="0" err="1" smtClean="0"/>
              <a:t>dit</a:t>
            </a:r>
            <a:r>
              <a:rPr lang="en-US" baseline="0" dirty="0" smtClean="0"/>
              <a:t> </a:t>
            </a:r>
            <a:r>
              <a:rPr lang="en-US" baseline="0" dirty="0" err="1" smtClean="0"/>
              <a:t>doel</a:t>
            </a:r>
            <a:r>
              <a:rPr lang="en-US" baseline="0" dirty="0" smtClean="0"/>
              <a:t>. </a:t>
            </a:r>
            <a:r>
              <a:rPr lang="en-US" baseline="0" dirty="0" err="1" smtClean="0"/>
              <a:t>Eveneens</a:t>
            </a:r>
            <a:r>
              <a:rPr lang="en-US" baseline="0" dirty="0" smtClean="0"/>
              <a:t> </a:t>
            </a:r>
            <a:r>
              <a:rPr lang="en-US" baseline="0" dirty="0" err="1" smtClean="0"/>
              <a:t>wou</a:t>
            </a:r>
            <a:r>
              <a:rPr lang="en-US" baseline="0" dirty="0" smtClean="0"/>
              <a:t> </a:t>
            </a:r>
            <a:r>
              <a:rPr lang="en-US" baseline="0" dirty="0" err="1" smtClean="0"/>
              <a:t>ik</a:t>
            </a:r>
            <a:r>
              <a:rPr lang="en-US" baseline="0" dirty="0" smtClean="0"/>
              <a:t> </a:t>
            </a:r>
            <a:r>
              <a:rPr lang="en-US" baseline="0" dirty="0" err="1" smtClean="0"/>
              <a:t>eens</a:t>
            </a:r>
            <a:r>
              <a:rPr lang="en-US" baseline="0" dirty="0" smtClean="0"/>
              <a:t> </a:t>
            </a:r>
            <a:r>
              <a:rPr lang="en-US" baseline="0" dirty="0" err="1" smtClean="0"/>
              <a:t>speelen</a:t>
            </a:r>
            <a:r>
              <a:rPr lang="en-US" baseline="0" dirty="0" smtClean="0"/>
              <a:t> met de </a:t>
            </a:r>
            <a:r>
              <a:rPr lang="en-US" baseline="0" dirty="0" err="1" smtClean="0"/>
              <a:t>nieuwe</a:t>
            </a:r>
            <a:r>
              <a:rPr lang="en-US" baseline="0" dirty="0" smtClean="0"/>
              <a:t> </a:t>
            </a:r>
            <a:r>
              <a:rPr lang="en-US" baseline="0" dirty="0" err="1" smtClean="0"/>
              <a:t>technologie.Eveneens</a:t>
            </a:r>
            <a:r>
              <a:rPr lang="en-US" baseline="0" dirty="0" smtClean="0"/>
              <a:t> was </a:t>
            </a:r>
            <a:r>
              <a:rPr lang="en-US" baseline="0" dirty="0" err="1" smtClean="0"/>
              <a:t>ik</a:t>
            </a:r>
            <a:r>
              <a:rPr lang="en-US" baseline="0" dirty="0" smtClean="0"/>
              <a:t> </a:t>
            </a:r>
            <a:r>
              <a:rPr lang="en-US" baseline="0" dirty="0" err="1" smtClean="0"/>
              <a:t>hier</a:t>
            </a:r>
            <a:r>
              <a:rPr lang="en-US" baseline="0" dirty="0" smtClean="0"/>
              <a:t> al </a:t>
            </a:r>
            <a:r>
              <a:rPr lang="en-US" baseline="0" dirty="0" err="1" smtClean="0"/>
              <a:t>vroeger</a:t>
            </a:r>
            <a:r>
              <a:rPr lang="en-US" baseline="0" dirty="0" smtClean="0"/>
              <a:t> </a:t>
            </a:r>
            <a:r>
              <a:rPr lang="en-US" baseline="0" dirty="0" err="1" smtClean="0"/>
              <a:t>mee</a:t>
            </a:r>
            <a:r>
              <a:rPr lang="en-US" baseline="0" dirty="0" smtClean="0"/>
              <a:t> </a:t>
            </a:r>
            <a:r>
              <a:rPr lang="en-US" baseline="0" dirty="0" err="1" smtClean="0"/>
              <a:t>bezig</a:t>
            </a:r>
            <a:r>
              <a:rPr lang="en-US" baseline="0" dirty="0" smtClean="0"/>
              <a:t> het </a:t>
            </a:r>
            <a:r>
              <a:rPr lang="en-US" baseline="0" dirty="0" err="1" smtClean="0"/>
              <a:t>zij</a:t>
            </a:r>
            <a:r>
              <a:rPr lang="en-US" baseline="0" dirty="0" smtClean="0"/>
              <a:t> </a:t>
            </a:r>
            <a:r>
              <a:rPr lang="en-US" baseline="0" dirty="0" err="1" smtClean="0"/>
              <a:t>wel</a:t>
            </a:r>
            <a:r>
              <a:rPr lang="en-US" baseline="0" dirty="0" smtClean="0"/>
              <a:t> op </a:t>
            </a:r>
            <a:r>
              <a:rPr lang="en-US" baseline="0" dirty="0" err="1" smtClean="0"/>
              <a:t>een</a:t>
            </a:r>
            <a:r>
              <a:rPr lang="en-US" baseline="0" dirty="0" smtClean="0"/>
              <a:t> </a:t>
            </a:r>
            <a:r>
              <a:rPr lang="en-US" baseline="0" dirty="0" err="1" smtClean="0"/>
              <a:t>ander</a:t>
            </a:r>
            <a:r>
              <a:rPr lang="en-US" baseline="0" dirty="0" smtClean="0"/>
              <a:t> platform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4</a:t>
            </a:fld>
            <a:endParaRPr lang="nl-BE"/>
          </a:p>
        </p:txBody>
      </p:sp>
    </p:spTree>
    <p:extLst>
      <p:ext uri="{BB962C8B-B14F-4D97-AF65-F5344CB8AC3E}">
        <p14:creationId xmlns:p14="http://schemas.microsoft.com/office/powerpoint/2010/main" val="5515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 </a:t>
            </a:r>
            <a:r>
              <a:rPr lang="en-US" dirty="0" err="1" smtClean="0"/>
              <a:t>doel</a:t>
            </a:r>
            <a:r>
              <a:rPr lang="en-US" dirty="0" smtClean="0"/>
              <a:t> van </a:t>
            </a:r>
            <a:r>
              <a:rPr lang="en-US" dirty="0" err="1" smtClean="0"/>
              <a:t>mijn</a:t>
            </a:r>
            <a:r>
              <a:rPr lang="en-US" dirty="0" smtClean="0"/>
              <a:t> project is </a:t>
            </a:r>
            <a:r>
              <a:rPr lang="en-US" dirty="0" err="1" smtClean="0"/>
              <a:t>dat</a:t>
            </a:r>
            <a:r>
              <a:rPr lang="en-US" baseline="0" dirty="0" smtClean="0"/>
              <a:t> </a:t>
            </a:r>
            <a:r>
              <a:rPr lang="en-US" baseline="0" dirty="0" err="1" smtClean="0"/>
              <a:t>er</a:t>
            </a:r>
            <a:r>
              <a:rPr lang="en-US" baseline="0" dirty="0" smtClean="0"/>
              <a:t> 2 </a:t>
            </a:r>
            <a:r>
              <a:rPr lang="en-US" baseline="0" dirty="0" err="1" smtClean="0"/>
              <a:t>verschilende</a:t>
            </a:r>
            <a:r>
              <a:rPr lang="en-US" baseline="0" dirty="0" smtClean="0"/>
              <a:t> </a:t>
            </a:r>
            <a:r>
              <a:rPr lang="en-US" baseline="0" dirty="0" err="1" smtClean="0"/>
              <a:t>treinen</a:t>
            </a:r>
            <a:r>
              <a:rPr lang="en-US" baseline="0" dirty="0" smtClean="0"/>
              <a:t> . In 2 </a:t>
            </a:r>
            <a:r>
              <a:rPr lang="en-US" baseline="0" dirty="0" err="1" smtClean="0"/>
              <a:t>verschilende</a:t>
            </a:r>
            <a:r>
              <a:rPr lang="en-US" baseline="0" dirty="0" smtClean="0"/>
              <a:t> </a:t>
            </a:r>
            <a:r>
              <a:rPr lang="en-US" baseline="0" dirty="0" err="1" smtClean="0"/>
              <a:t>richtingen</a:t>
            </a:r>
            <a:r>
              <a:rPr lang="en-US" baseline="0" dirty="0" smtClean="0"/>
              <a:t> over 1 </a:t>
            </a:r>
            <a:r>
              <a:rPr lang="en-US" baseline="0" dirty="0" err="1" smtClean="0"/>
              <a:t>gemeenschapelijk</a:t>
            </a:r>
            <a:r>
              <a:rPr lang="en-US" baseline="0" dirty="0" smtClean="0"/>
              <a:t> </a:t>
            </a:r>
            <a:r>
              <a:rPr lang="en-US" baseline="0" dirty="0" err="1" smtClean="0"/>
              <a:t>stuk</a:t>
            </a:r>
            <a:r>
              <a:rPr lang="en-US" baseline="0" dirty="0" smtClean="0"/>
              <a:t> spoor </a:t>
            </a:r>
            <a:r>
              <a:rPr lang="en-US" baseline="0" dirty="0" err="1" smtClean="0"/>
              <a:t>rijden</a:t>
            </a:r>
            <a:r>
              <a:rPr lang="en-US" baseline="0" dirty="0" smtClean="0"/>
              <a:t> . </a:t>
            </a:r>
            <a:r>
              <a:rPr lang="en-US" baseline="0" dirty="0" err="1" smtClean="0"/>
              <a:t>En</a:t>
            </a:r>
            <a:r>
              <a:rPr lang="en-US" baseline="0" dirty="0" smtClean="0"/>
              <a:t> </a:t>
            </a:r>
            <a:r>
              <a:rPr lang="en-US" baseline="0" dirty="0" err="1" smtClean="0"/>
              <a:t>dit</a:t>
            </a:r>
            <a:r>
              <a:rPr lang="en-US" baseline="0" dirty="0" smtClean="0"/>
              <a:t> </a:t>
            </a:r>
            <a:r>
              <a:rPr lang="en-US" baseline="0" dirty="0" err="1" smtClean="0"/>
              <a:t>natuurlijk</a:t>
            </a:r>
            <a:r>
              <a:rPr lang="en-US" baseline="0" dirty="0" smtClean="0"/>
              <a:t> </a:t>
            </a:r>
            <a:r>
              <a:rPr lang="en-US" baseline="0" dirty="0" err="1" smtClean="0"/>
              <a:t>zonder</a:t>
            </a:r>
            <a:r>
              <a:rPr lang="en-US" baseline="0" dirty="0" smtClean="0"/>
              <a:t> </a:t>
            </a:r>
            <a:r>
              <a:rPr lang="en-US" baseline="0" dirty="0" err="1" smtClean="0"/>
              <a:t>te</a:t>
            </a:r>
            <a:r>
              <a:rPr lang="en-US" baseline="0" dirty="0" smtClean="0"/>
              <a:t> </a:t>
            </a:r>
            <a:r>
              <a:rPr lang="en-US" baseline="0" dirty="0" err="1" smtClean="0"/>
              <a:t>botsen</a:t>
            </a:r>
            <a:r>
              <a:rPr lang="en-US" baseline="0" dirty="0" smtClean="0"/>
              <a:t>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5</a:t>
            </a:fld>
            <a:endParaRPr lang="nl-BE"/>
          </a:p>
        </p:txBody>
      </p:sp>
    </p:spTree>
    <p:extLst>
      <p:ext uri="{BB962C8B-B14F-4D97-AF65-F5344CB8AC3E}">
        <p14:creationId xmlns:p14="http://schemas.microsoft.com/office/powerpoint/2010/main" val="221639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bovenstaande</a:t>
            </a:r>
            <a:r>
              <a:rPr lang="en-US" dirty="0" smtClean="0"/>
              <a:t> </a:t>
            </a:r>
            <a:r>
              <a:rPr lang="en-US" dirty="0" err="1" smtClean="0"/>
              <a:t>afbeelding</a:t>
            </a:r>
            <a:r>
              <a:rPr lang="en-US" dirty="0" smtClean="0"/>
              <a:t> </a:t>
            </a:r>
            <a:r>
              <a:rPr lang="en-US" dirty="0" err="1" smtClean="0"/>
              <a:t>ziet</a:t>
            </a:r>
            <a:r>
              <a:rPr lang="en-US" dirty="0" smtClean="0"/>
              <a:t> </a:t>
            </a:r>
            <a:r>
              <a:rPr lang="en-US" baseline="0" dirty="0" smtClean="0"/>
              <a:t> u hoe de hardware flow is  in de </a:t>
            </a:r>
            <a:r>
              <a:rPr lang="en-US" baseline="0" dirty="0" err="1" smtClean="0"/>
              <a:t>volgende</a:t>
            </a:r>
            <a:r>
              <a:rPr lang="en-US" baseline="0" dirty="0" smtClean="0"/>
              <a:t> slides </a:t>
            </a:r>
            <a:r>
              <a:rPr lang="en-US" baseline="0" dirty="0" err="1" smtClean="0"/>
              <a:t>zal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a:t>
            </a:r>
            <a:r>
              <a:rPr lang="en-US" baseline="0" dirty="0" err="1" smtClean="0"/>
              <a:t>vertellen</a:t>
            </a:r>
            <a:r>
              <a:rPr lang="en-US" baseline="0" dirty="0" smtClean="0"/>
              <a:t> over de </a:t>
            </a:r>
            <a:r>
              <a:rPr lang="en-US" baseline="0" dirty="0" err="1" smtClean="0"/>
              <a:t>verschilende</a:t>
            </a:r>
            <a:r>
              <a:rPr lang="en-US" baseline="0" dirty="0" smtClean="0"/>
              <a:t> </a:t>
            </a:r>
            <a:r>
              <a:rPr lang="en-US" baseline="0" dirty="0" err="1" smtClean="0"/>
              <a:t>blocken</a:t>
            </a:r>
            <a:r>
              <a:rPr lang="en-US" baseline="0" dirty="0" smtClean="0"/>
              <a:t> van de hardware.</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6</a:t>
            </a:fld>
            <a:endParaRPr lang="nl-BE"/>
          </a:p>
        </p:txBody>
      </p:sp>
    </p:spTree>
    <p:extLst>
      <p:ext uri="{BB962C8B-B14F-4D97-AF65-F5344CB8AC3E}">
        <p14:creationId xmlns:p14="http://schemas.microsoft.com/office/powerpoint/2010/main" val="346576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7</a:t>
            </a:fld>
            <a:endParaRPr lang="nl-BE"/>
          </a:p>
        </p:txBody>
      </p:sp>
    </p:spTree>
    <p:extLst>
      <p:ext uri="{BB962C8B-B14F-4D97-AF65-F5344CB8AC3E}">
        <p14:creationId xmlns:p14="http://schemas.microsoft.com/office/powerpoint/2010/main" val="269337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a:t>
            </a:r>
            <a:r>
              <a:rPr lang="en-US" baseline="0" dirty="0" smtClean="0"/>
              <a:t> </a:t>
            </a:r>
            <a:r>
              <a:rPr lang="en-US" baseline="0" dirty="0" err="1" smtClean="0"/>
              <a:t>heb</a:t>
            </a:r>
            <a:r>
              <a:rPr lang="en-US" baseline="0" dirty="0" smtClean="0"/>
              <a:t> </a:t>
            </a:r>
            <a:r>
              <a:rPr lang="en-US" baseline="0" dirty="0" err="1" smtClean="0"/>
              <a:t>een</a:t>
            </a:r>
            <a:r>
              <a:rPr lang="en-US" baseline="0" dirty="0" smtClean="0"/>
              <a:t> Raspberry pi 2 </a:t>
            </a:r>
            <a:r>
              <a:rPr lang="en-US" baseline="0" dirty="0" err="1" smtClean="0"/>
              <a:t>gebruikt</a:t>
            </a:r>
            <a:r>
              <a:rPr lang="en-US" baseline="0" dirty="0" smtClean="0"/>
              <a:t> . </a:t>
            </a:r>
            <a:r>
              <a:rPr lang="en-US" baseline="0" dirty="0" err="1" smtClean="0"/>
              <a:t>Dit</a:t>
            </a:r>
            <a:r>
              <a:rPr lang="en-US" baseline="0" dirty="0" smtClean="0"/>
              <a:t> is </a:t>
            </a:r>
            <a:r>
              <a:rPr lang="en-US" baseline="0" dirty="0" err="1" smtClean="0"/>
              <a:t>een</a:t>
            </a:r>
            <a:r>
              <a:rPr lang="en-US" baseline="0" dirty="0" smtClean="0"/>
              <a:t> </a:t>
            </a:r>
            <a:r>
              <a:rPr lang="en-US" baseline="0" dirty="0" err="1" smtClean="0"/>
              <a:t>klein</a:t>
            </a:r>
            <a:r>
              <a:rPr lang="en-US" baseline="0" dirty="0" smtClean="0"/>
              <a:t> </a:t>
            </a:r>
            <a:r>
              <a:rPr lang="en-US" baseline="0" dirty="0" err="1" smtClean="0"/>
              <a:t>computertje</a:t>
            </a:r>
            <a:r>
              <a:rPr lang="en-US" baseline="0" dirty="0" smtClean="0"/>
              <a:t>  met </a:t>
            </a:r>
            <a:r>
              <a:rPr lang="en-US" baseline="0" dirty="0" err="1" smtClean="0"/>
              <a:t>een</a:t>
            </a:r>
            <a:r>
              <a:rPr lang="en-US" baseline="0" dirty="0" smtClean="0"/>
              <a:t> quad core processor. </a:t>
            </a:r>
            <a:r>
              <a:rPr lang="en-US" baseline="0" dirty="0" err="1" smtClean="0"/>
              <a:t>Dit</a:t>
            </a:r>
            <a:r>
              <a:rPr lang="en-US" baseline="0" dirty="0" smtClean="0"/>
              <a:t> </a:t>
            </a:r>
            <a:r>
              <a:rPr lang="en-US" baseline="0" dirty="0" err="1" smtClean="0"/>
              <a:t>kleine</a:t>
            </a:r>
            <a:r>
              <a:rPr lang="en-US" baseline="0" dirty="0" smtClean="0"/>
              <a:t> </a:t>
            </a:r>
            <a:r>
              <a:rPr lang="en-US" baseline="0" dirty="0" err="1" smtClean="0"/>
              <a:t>computertje</a:t>
            </a:r>
            <a:r>
              <a:rPr lang="en-US" baseline="0" dirty="0" smtClean="0"/>
              <a:t> </a:t>
            </a:r>
            <a:r>
              <a:rPr lang="en-US" baseline="0" dirty="0" err="1" smtClean="0"/>
              <a:t>draait</a:t>
            </a:r>
            <a:r>
              <a:rPr lang="en-US" baseline="0" dirty="0" smtClean="0"/>
              <a:t> </a:t>
            </a:r>
            <a:r>
              <a:rPr lang="en-US" baseline="0" dirty="0" err="1" smtClean="0"/>
              <a:t>een</a:t>
            </a:r>
            <a:r>
              <a:rPr lang="en-US" baseline="0" dirty="0" smtClean="0"/>
              <a:t> </a:t>
            </a:r>
            <a:r>
              <a:rPr lang="en-US" baseline="0" dirty="0" err="1" smtClean="0"/>
              <a:t>volwaardig</a:t>
            </a:r>
            <a:r>
              <a:rPr lang="en-US" baseline="0" dirty="0" smtClean="0"/>
              <a:t> operating system. </a:t>
            </a:r>
            <a:r>
              <a:rPr lang="en-US" baseline="0" dirty="0" err="1" smtClean="0"/>
              <a:t>Dit</a:t>
            </a:r>
            <a:r>
              <a:rPr lang="en-US" baseline="0" dirty="0" smtClean="0"/>
              <a:t> </a:t>
            </a:r>
            <a:r>
              <a:rPr lang="en-US" baseline="0" dirty="0" err="1" smtClean="0"/>
              <a:t>kan</a:t>
            </a:r>
            <a:r>
              <a:rPr lang="en-US" baseline="0" dirty="0" smtClean="0"/>
              <a:t> </a:t>
            </a:r>
            <a:r>
              <a:rPr lang="en-US" baseline="0" dirty="0" err="1" smtClean="0"/>
              <a:t>linux</a:t>
            </a:r>
            <a:r>
              <a:rPr lang="en-US" baseline="0" dirty="0" smtClean="0"/>
              <a:t> </a:t>
            </a:r>
            <a:r>
              <a:rPr lang="en-US" baseline="0" dirty="0" err="1" smtClean="0"/>
              <a:t>zijn</a:t>
            </a:r>
            <a:r>
              <a:rPr lang="en-US" baseline="0" dirty="0" smtClean="0"/>
              <a:t> </a:t>
            </a:r>
            <a:r>
              <a:rPr lang="en-US" baseline="0" dirty="0" err="1" smtClean="0"/>
              <a:t>en</a:t>
            </a:r>
            <a:r>
              <a:rPr lang="en-US" baseline="0" dirty="0" smtClean="0"/>
              <a:t> </a:t>
            </a:r>
            <a:r>
              <a:rPr lang="en-US" baseline="0" dirty="0" err="1" smtClean="0"/>
              <a:t>sinds</a:t>
            </a:r>
            <a:r>
              <a:rPr lang="en-US" baseline="0" dirty="0" smtClean="0"/>
              <a:t> </a:t>
            </a:r>
            <a:r>
              <a:rPr lang="en-US" baseline="0" dirty="0" err="1" smtClean="0"/>
              <a:t>kort</a:t>
            </a:r>
            <a:r>
              <a:rPr lang="en-US" baseline="0" dirty="0" smtClean="0"/>
              <a:t> </a:t>
            </a:r>
            <a:r>
              <a:rPr lang="en-US" baseline="0" dirty="0" err="1" smtClean="0"/>
              <a:t>zelfs</a:t>
            </a:r>
            <a:r>
              <a:rPr lang="en-US" baseline="0" dirty="0" smtClean="0"/>
              <a:t> Windows 10. Ik </a:t>
            </a:r>
            <a:r>
              <a:rPr lang="en-US" baseline="0" dirty="0" err="1" smtClean="0"/>
              <a:t>heb</a:t>
            </a:r>
            <a:r>
              <a:rPr lang="en-US" baseline="0" dirty="0" smtClean="0"/>
              <a:t> </a:t>
            </a:r>
            <a:r>
              <a:rPr lang="en-US" baseline="0" dirty="0" err="1" smtClean="0"/>
              <a:t>dIt</a:t>
            </a:r>
            <a:r>
              <a:rPr lang="en-US" baseline="0" dirty="0" smtClean="0"/>
              <a:t> </a:t>
            </a:r>
            <a:r>
              <a:rPr lang="en-US" baseline="0" dirty="0" err="1" smtClean="0"/>
              <a:t>gekozen</a:t>
            </a:r>
            <a:r>
              <a:rPr lang="en-US" baseline="0" dirty="0" smtClean="0"/>
              <a:t> </a:t>
            </a:r>
            <a:r>
              <a:rPr lang="en-US" baseline="0" dirty="0" err="1" smtClean="0"/>
              <a:t>omdat</a:t>
            </a:r>
            <a:r>
              <a:rPr lang="en-US" baseline="0" dirty="0" smtClean="0"/>
              <a:t> het </a:t>
            </a:r>
            <a:r>
              <a:rPr lang="en-US" baseline="0" dirty="0" err="1" smtClean="0"/>
              <a:t>een</a:t>
            </a:r>
            <a:r>
              <a:rPr lang="en-US" baseline="0" dirty="0" smtClean="0"/>
              <a:t> computer is. </a:t>
            </a:r>
            <a:r>
              <a:rPr lang="en-US" baseline="0" dirty="0" err="1" smtClean="0"/>
              <a:t>Dit</a:t>
            </a:r>
            <a:r>
              <a:rPr lang="en-US" baseline="0" dirty="0" smtClean="0"/>
              <a:t> wilt </a:t>
            </a:r>
            <a:r>
              <a:rPr lang="en-US" baseline="0" dirty="0" err="1" smtClean="0"/>
              <a:t>dus</a:t>
            </a:r>
            <a:r>
              <a:rPr lang="en-US" baseline="0" dirty="0" smtClean="0"/>
              <a:t> </a:t>
            </a:r>
            <a:r>
              <a:rPr lang="en-US" baseline="0" dirty="0" err="1" smtClean="0"/>
              <a:t>zeggen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er</a:t>
            </a:r>
            <a:r>
              <a:rPr lang="en-US" baseline="0" dirty="0" smtClean="0"/>
              <a:t> </a:t>
            </a:r>
            <a:r>
              <a:rPr lang="en-US" baseline="0" dirty="0" err="1" smtClean="0"/>
              <a:t>volwardige</a:t>
            </a:r>
            <a:r>
              <a:rPr lang="en-US" baseline="0" dirty="0" smtClean="0"/>
              <a:t> software </a:t>
            </a:r>
            <a:r>
              <a:rPr lang="en-US" baseline="0" dirty="0" err="1" smtClean="0"/>
              <a:t>kan</a:t>
            </a:r>
            <a:r>
              <a:rPr lang="en-US" baseline="0" dirty="0" smtClean="0"/>
              <a:t> op </a:t>
            </a:r>
            <a:r>
              <a:rPr lang="en-US" baseline="0" dirty="0" err="1" smtClean="0"/>
              <a:t>draaien</a:t>
            </a:r>
            <a:r>
              <a:rPr lang="en-US" baseline="0" dirty="0" smtClean="0"/>
              <a:t> </a:t>
            </a:r>
            <a:r>
              <a:rPr lang="en-US" baseline="0" dirty="0" err="1" smtClean="0"/>
              <a:t>en</a:t>
            </a:r>
            <a:r>
              <a:rPr lang="en-US" baseline="0" dirty="0" smtClean="0"/>
              <a:t> </a:t>
            </a:r>
            <a:r>
              <a:rPr lang="en-US" baseline="0" dirty="0" err="1" smtClean="0"/>
              <a:t>verschilende</a:t>
            </a:r>
            <a:r>
              <a:rPr lang="en-US" baseline="0" dirty="0" smtClean="0"/>
              <a:t> </a:t>
            </a:r>
            <a:r>
              <a:rPr lang="en-US" baseline="0" dirty="0" err="1" smtClean="0"/>
              <a:t>io</a:t>
            </a:r>
            <a:r>
              <a:rPr lang="en-US" baseline="0" dirty="0" smtClean="0"/>
              <a:t> op </a:t>
            </a:r>
            <a:r>
              <a:rPr lang="en-US" baseline="0" dirty="0" err="1" smtClean="0"/>
              <a:t>kan</a:t>
            </a:r>
            <a:r>
              <a:rPr lang="en-US" baseline="0" dirty="0" smtClean="0"/>
              <a:t> </a:t>
            </a:r>
            <a:r>
              <a:rPr lang="en-US" baseline="0" dirty="0" err="1" smtClean="0"/>
              <a:t>aansluiten</a:t>
            </a:r>
            <a:r>
              <a:rPr lang="en-US" baseline="0" dirty="0" smtClean="0"/>
              <a:t>(4 </a:t>
            </a:r>
            <a:r>
              <a:rPr lang="en-US" baseline="0" dirty="0" err="1" smtClean="0"/>
              <a:t>usb</a:t>
            </a:r>
            <a:r>
              <a:rPr lang="en-US" baseline="0" dirty="0" smtClean="0"/>
              <a:t> </a:t>
            </a:r>
            <a:r>
              <a:rPr lang="en-US" baseline="0" dirty="0" err="1" smtClean="0"/>
              <a:t>poorten</a:t>
            </a:r>
            <a:r>
              <a:rPr lang="en-US" baseline="0" dirty="0" smtClean="0"/>
              <a:t>, 1 Ethernet </a:t>
            </a:r>
            <a:r>
              <a:rPr lang="en-US" baseline="0" dirty="0" err="1" smtClean="0"/>
              <a:t>poort</a:t>
            </a:r>
            <a:r>
              <a:rPr lang="en-US" baseline="0" dirty="0" smtClean="0"/>
              <a:t>). </a:t>
            </a:r>
            <a:r>
              <a:rPr lang="en-US" baseline="0" dirty="0" err="1" smtClean="0"/>
              <a:t>Naast</a:t>
            </a:r>
            <a:r>
              <a:rPr lang="en-US" baseline="0" dirty="0" smtClean="0"/>
              <a:t> </a:t>
            </a:r>
            <a:r>
              <a:rPr lang="en-US" baseline="0" dirty="0" err="1" smtClean="0"/>
              <a:t>deze</a:t>
            </a:r>
            <a:r>
              <a:rPr lang="en-US" baseline="0" dirty="0" smtClean="0"/>
              <a:t> </a:t>
            </a:r>
            <a:r>
              <a:rPr lang="en-US" baseline="0" dirty="0" err="1" smtClean="0"/>
              <a:t>io’s</a:t>
            </a:r>
            <a:r>
              <a:rPr lang="en-US" baseline="0" dirty="0" smtClean="0"/>
              <a:t> zit </a:t>
            </a:r>
            <a:r>
              <a:rPr lang="en-US" baseline="0" dirty="0" err="1" smtClean="0"/>
              <a:t>er</a:t>
            </a:r>
            <a:r>
              <a:rPr lang="en-US" baseline="0" dirty="0" smtClean="0"/>
              <a:t> nog </a:t>
            </a:r>
            <a:r>
              <a:rPr lang="en-US" baseline="0" dirty="0" err="1" smtClean="0"/>
              <a:t>een</a:t>
            </a:r>
            <a:r>
              <a:rPr lang="en-US" baseline="0" dirty="0" smtClean="0"/>
              <a:t> 40 pins Io header op. Om het can </a:t>
            </a:r>
            <a:r>
              <a:rPr lang="en-US" baseline="0" dirty="0" err="1" smtClean="0"/>
              <a:t>bortje</a:t>
            </a:r>
            <a:r>
              <a:rPr lang="en-US" baseline="0" dirty="0" smtClean="0"/>
              <a:t> </a:t>
            </a:r>
            <a:r>
              <a:rPr lang="en-US" baseline="0" dirty="0" err="1" smtClean="0"/>
              <a:t>te</a:t>
            </a:r>
            <a:r>
              <a:rPr lang="en-US" baseline="0" dirty="0" smtClean="0"/>
              <a:t> </a:t>
            </a:r>
            <a:r>
              <a:rPr lang="en-US" baseline="0" dirty="0" err="1" smtClean="0"/>
              <a:t>gebruiken</a:t>
            </a:r>
            <a:r>
              <a:rPr lang="en-US" baseline="0" dirty="0" smtClean="0"/>
              <a:t>  </a:t>
            </a:r>
            <a:r>
              <a:rPr lang="en-US" baseline="0" dirty="0" err="1" smtClean="0"/>
              <a:t>moet</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andere</a:t>
            </a:r>
            <a:r>
              <a:rPr lang="en-US" baseline="0" dirty="0" smtClean="0"/>
              <a:t> kernel </a:t>
            </a:r>
            <a:r>
              <a:rPr lang="en-US" baseline="0" dirty="0" err="1" smtClean="0"/>
              <a:t>gebruiken.Nu</a:t>
            </a:r>
            <a:r>
              <a:rPr lang="en-US" baseline="0" dirty="0" smtClean="0"/>
              <a:t> </a:t>
            </a:r>
            <a:r>
              <a:rPr lang="en-US" baseline="0" dirty="0" err="1" smtClean="0"/>
              <a:t>wat</a:t>
            </a:r>
            <a:r>
              <a:rPr lang="en-US" baseline="0" dirty="0" smtClean="0"/>
              <a:t> is </a:t>
            </a:r>
            <a:r>
              <a:rPr lang="en-US" baseline="0" dirty="0" err="1" smtClean="0"/>
              <a:t>een</a:t>
            </a:r>
            <a:r>
              <a:rPr lang="en-US" baseline="0" dirty="0" smtClean="0"/>
              <a:t> Kernel?  </a:t>
            </a:r>
            <a:r>
              <a:rPr lang="en-US" baseline="0" dirty="0" err="1" smtClean="0"/>
              <a:t>Een</a:t>
            </a:r>
            <a:r>
              <a:rPr lang="en-US" baseline="0" dirty="0" smtClean="0"/>
              <a:t> kernel is </a:t>
            </a:r>
            <a:r>
              <a:rPr lang="en-US" baseline="0" dirty="0" err="1" smtClean="0"/>
              <a:t>stukje</a:t>
            </a:r>
            <a:r>
              <a:rPr lang="en-US" baseline="0" dirty="0" smtClean="0"/>
              <a:t> van het operating system </a:t>
            </a:r>
            <a:r>
              <a:rPr lang="en-US" baseline="0" dirty="0" err="1" smtClean="0"/>
              <a:t>dat</a:t>
            </a:r>
            <a:r>
              <a:rPr lang="en-US" baseline="0" dirty="0" smtClean="0"/>
              <a:t> </a:t>
            </a:r>
            <a:r>
              <a:rPr lang="en-US" baseline="0" dirty="0" err="1" smtClean="0"/>
              <a:t>tussen</a:t>
            </a:r>
            <a:r>
              <a:rPr lang="en-US" baseline="0" dirty="0" smtClean="0"/>
              <a:t>  je software </a:t>
            </a:r>
            <a:r>
              <a:rPr lang="en-US" baseline="0" dirty="0" err="1" smtClean="0"/>
              <a:t>staat</a:t>
            </a:r>
            <a:r>
              <a:rPr lang="en-US" baseline="0" dirty="0" smtClean="0"/>
              <a:t> </a:t>
            </a:r>
            <a:r>
              <a:rPr lang="en-US" baseline="0" dirty="0" err="1" smtClean="0"/>
              <a:t>en</a:t>
            </a:r>
            <a:r>
              <a:rPr lang="en-US" baseline="0" dirty="0" smtClean="0"/>
              <a:t> je </a:t>
            </a:r>
            <a:r>
              <a:rPr lang="en-US" baseline="0" dirty="0" err="1" smtClean="0"/>
              <a:t>io</a:t>
            </a:r>
            <a:r>
              <a:rPr lang="en-US" baseline="0" dirty="0" smtClean="0"/>
              <a:t> . </a:t>
            </a:r>
            <a:r>
              <a:rPr lang="en-US" baseline="0" dirty="0" err="1" smtClean="0"/>
              <a:t>Dit</a:t>
            </a:r>
            <a:r>
              <a:rPr lang="en-US" baseline="0" dirty="0" smtClean="0"/>
              <a:t> </a:t>
            </a:r>
            <a:r>
              <a:rPr lang="en-US" baseline="0" dirty="0" err="1" smtClean="0"/>
              <a:t>zorgd</a:t>
            </a:r>
            <a:r>
              <a:rPr lang="en-US" baseline="0" dirty="0" smtClean="0"/>
              <a:t> </a:t>
            </a:r>
            <a:r>
              <a:rPr lang="en-US" baseline="0" dirty="0" err="1" smtClean="0"/>
              <a:t>er</a:t>
            </a:r>
            <a:r>
              <a:rPr lang="en-US" baseline="0" dirty="0" smtClean="0"/>
              <a:t> </a:t>
            </a:r>
            <a:r>
              <a:rPr lang="en-US" baseline="0" dirty="0" err="1" smtClean="0"/>
              <a:t>dus</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we </a:t>
            </a:r>
            <a:r>
              <a:rPr lang="en-US" baseline="0" dirty="0" err="1" smtClean="0"/>
              <a:t>straks</a:t>
            </a:r>
            <a:r>
              <a:rPr lang="en-US" baseline="0" dirty="0" smtClean="0"/>
              <a:t> </a:t>
            </a:r>
            <a:r>
              <a:rPr lang="en-US" baseline="0" dirty="0" err="1" smtClean="0"/>
              <a:t>een</a:t>
            </a:r>
            <a:r>
              <a:rPr lang="en-US" baseline="0" dirty="0" smtClean="0"/>
              <a:t> </a:t>
            </a:r>
            <a:r>
              <a:rPr lang="en-US" baseline="0" dirty="0" err="1" smtClean="0"/>
              <a:t>beeld</a:t>
            </a:r>
            <a:r>
              <a:rPr lang="en-US" baseline="0" dirty="0" smtClean="0"/>
              <a:t> </a:t>
            </a:r>
            <a:r>
              <a:rPr lang="en-US" baseline="0" dirty="0" err="1" smtClean="0"/>
              <a:t>krijgen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tekst</a:t>
            </a:r>
            <a:r>
              <a:rPr lang="en-US" baseline="0" dirty="0" smtClean="0"/>
              <a:t> </a:t>
            </a:r>
            <a:r>
              <a:rPr lang="en-US" baseline="0" dirty="0" err="1" smtClean="0"/>
              <a:t>kan</a:t>
            </a:r>
            <a:r>
              <a:rPr lang="en-US" baseline="0" dirty="0" smtClean="0"/>
              <a:t> </a:t>
            </a:r>
            <a:r>
              <a:rPr lang="en-US" baseline="0" dirty="0" err="1" smtClean="0"/>
              <a:t>invoeren</a:t>
            </a:r>
            <a:r>
              <a:rPr lang="en-US" baseline="0" dirty="0" smtClean="0"/>
              <a:t>, …. .Nu  kun je die kernel </a:t>
            </a:r>
            <a:r>
              <a:rPr lang="en-US" baseline="0" dirty="0" err="1" smtClean="0"/>
              <a:t>ook</a:t>
            </a:r>
            <a:r>
              <a:rPr lang="en-US" baseline="0" dirty="0" smtClean="0"/>
              <a:t> </a:t>
            </a:r>
            <a:r>
              <a:rPr lang="en-US" baseline="0" dirty="0" err="1" smtClean="0"/>
              <a:t>zelf</a:t>
            </a:r>
            <a:r>
              <a:rPr lang="en-US" baseline="0" dirty="0" smtClean="0"/>
              <a:t> </a:t>
            </a:r>
            <a:r>
              <a:rPr lang="en-US" baseline="0" dirty="0" err="1" smtClean="0"/>
              <a:t>compileren</a:t>
            </a:r>
            <a:r>
              <a:rPr lang="en-US" baseline="0" dirty="0" smtClean="0"/>
              <a:t> met settings </a:t>
            </a:r>
            <a:r>
              <a:rPr lang="en-US" baseline="0" dirty="0" err="1" smtClean="0"/>
              <a:t>naar</a:t>
            </a:r>
            <a:r>
              <a:rPr lang="en-US" baseline="0" dirty="0" smtClean="0"/>
              <a:t> </a:t>
            </a:r>
            <a:r>
              <a:rPr lang="en-US" baseline="0" dirty="0" err="1" smtClean="0"/>
              <a:t>keuzen.Dit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ook</a:t>
            </a:r>
            <a:r>
              <a:rPr lang="en-US" baseline="0" dirty="0" smtClean="0"/>
              <a:t> </a:t>
            </a:r>
            <a:r>
              <a:rPr lang="en-US" baseline="0" dirty="0" err="1" smtClean="0"/>
              <a:t>moeten</a:t>
            </a:r>
            <a:r>
              <a:rPr lang="en-US" baseline="0" dirty="0" smtClean="0"/>
              <a:t> </a:t>
            </a:r>
            <a:r>
              <a:rPr lang="en-US" baseline="0" dirty="0" err="1" smtClean="0"/>
              <a:t>doen</a:t>
            </a:r>
            <a:r>
              <a:rPr lang="en-US" baseline="0" dirty="0" smtClean="0"/>
              <a:t> om met </a:t>
            </a:r>
            <a:r>
              <a:rPr lang="en-US" baseline="0" dirty="0" err="1" smtClean="0"/>
              <a:t>mijn</a:t>
            </a:r>
            <a:r>
              <a:rPr lang="en-US" baseline="0" dirty="0" smtClean="0"/>
              <a:t> </a:t>
            </a:r>
            <a:r>
              <a:rPr lang="en-US" baseline="0" dirty="0" err="1" smtClean="0"/>
              <a:t>kan</a:t>
            </a:r>
            <a:r>
              <a:rPr lang="en-US" baseline="0" dirty="0" smtClean="0"/>
              <a:t> </a:t>
            </a:r>
            <a:r>
              <a:rPr lang="en-US" baseline="0" dirty="0" err="1" smtClean="0"/>
              <a:t>bortje</a:t>
            </a:r>
            <a:r>
              <a:rPr lang="en-US" baseline="0" dirty="0" smtClean="0"/>
              <a:t> </a:t>
            </a:r>
            <a:r>
              <a:rPr lang="en-US" baseline="0" dirty="0" err="1" smtClean="0"/>
              <a:t>aan</a:t>
            </a:r>
            <a:r>
              <a:rPr lang="en-US" baseline="0" dirty="0" smtClean="0"/>
              <a:t> de slag </a:t>
            </a:r>
            <a:r>
              <a:rPr lang="en-US" baseline="0" dirty="0" err="1" smtClean="0"/>
              <a:t>te</a:t>
            </a:r>
            <a:r>
              <a:rPr lang="en-US" baseline="0" dirty="0" smtClean="0"/>
              <a:t> </a:t>
            </a:r>
            <a:r>
              <a:rPr lang="en-US" baseline="0" dirty="0" err="1" smtClean="0"/>
              <a:t>gaan</a:t>
            </a:r>
            <a:r>
              <a:rPr lang="en-US" baseline="0" dirty="0" smtClean="0"/>
              <a:t>. </a:t>
            </a:r>
            <a:r>
              <a:rPr lang="en-US" baseline="0" dirty="0" err="1" smtClean="0"/>
              <a:t>Nuja</a:t>
            </a:r>
            <a:r>
              <a:rPr lang="en-US" baseline="0" dirty="0" smtClean="0"/>
              <a:t> </a:t>
            </a:r>
            <a:r>
              <a:rPr lang="en-US" baseline="0" dirty="0" err="1" smtClean="0"/>
              <a:t>dat</a:t>
            </a:r>
            <a:r>
              <a:rPr lang="en-US" baseline="0" dirty="0" smtClean="0"/>
              <a:t> </a:t>
            </a:r>
            <a:r>
              <a:rPr lang="en-US" baseline="0" dirty="0" err="1" smtClean="0"/>
              <a:t>dacht</a:t>
            </a:r>
            <a:r>
              <a:rPr lang="en-US" baseline="0" dirty="0" smtClean="0"/>
              <a:t> </a:t>
            </a:r>
            <a:r>
              <a:rPr lang="en-US" baseline="0" dirty="0" err="1" smtClean="0"/>
              <a:t>ik</a:t>
            </a:r>
            <a:r>
              <a:rPr lang="en-US" baseline="0" dirty="0" smtClean="0"/>
              <a:t> . Na </a:t>
            </a:r>
            <a:r>
              <a:rPr lang="en-US" baseline="0" dirty="0" err="1" smtClean="0"/>
              <a:t>dit</a:t>
            </a:r>
            <a:r>
              <a:rPr lang="en-US" baseline="0" dirty="0" smtClean="0"/>
              <a:t>  op </a:t>
            </a:r>
            <a:r>
              <a:rPr lang="en-US" baseline="0" dirty="0" err="1" smtClean="0"/>
              <a:t>zen</a:t>
            </a:r>
            <a:r>
              <a:rPr lang="en-US" baseline="0" dirty="0" smtClean="0"/>
              <a:t> </a:t>
            </a:r>
            <a:r>
              <a:rPr lang="en-US" baseline="0" dirty="0" err="1" smtClean="0"/>
              <a:t>minst</a:t>
            </a:r>
            <a:r>
              <a:rPr lang="en-US" baseline="0" dirty="0" smtClean="0"/>
              <a:t> 10 </a:t>
            </a:r>
            <a:r>
              <a:rPr lang="en-US" baseline="0" dirty="0" err="1" smtClean="0"/>
              <a:t>keer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geprobeert</a:t>
            </a:r>
            <a:r>
              <a:rPr lang="en-US" baseline="0" dirty="0" smtClean="0"/>
              <a:t> (</a:t>
            </a:r>
            <a:r>
              <a:rPr lang="en-US" baseline="0" dirty="0" err="1" smtClean="0"/>
              <a:t>en</a:t>
            </a:r>
            <a:r>
              <a:rPr lang="en-US" baseline="0" dirty="0" smtClean="0"/>
              <a:t> </a:t>
            </a:r>
            <a:r>
              <a:rPr lang="en-US" baseline="0" dirty="0" err="1" smtClean="0"/>
              <a:t>niet</a:t>
            </a:r>
            <a:r>
              <a:rPr lang="en-US" baseline="0" dirty="0" smtClean="0"/>
              <a:t> </a:t>
            </a:r>
            <a:r>
              <a:rPr lang="en-US" baseline="0" dirty="0" err="1" smtClean="0"/>
              <a:t>te</a:t>
            </a:r>
            <a:r>
              <a:rPr lang="en-US" baseline="0" dirty="0" smtClean="0"/>
              <a:t> </a:t>
            </a:r>
            <a:r>
              <a:rPr lang="en-US" baseline="0" dirty="0" err="1" smtClean="0"/>
              <a:t>slagen</a:t>
            </a:r>
            <a:r>
              <a:rPr lang="en-US" baseline="0" dirty="0" smtClean="0"/>
              <a:t>). </a:t>
            </a:r>
            <a:r>
              <a:rPr lang="en-US" baseline="0" dirty="0" err="1" smtClean="0"/>
              <a:t>Omdat</a:t>
            </a:r>
            <a:r>
              <a:rPr lang="en-US" baseline="0" dirty="0" smtClean="0"/>
              <a:t> </a:t>
            </a:r>
            <a:r>
              <a:rPr lang="en-US" baseline="0" dirty="0" err="1" smtClean="0"/>
              <a:t>deze</a:t>
            </a:r>
            <a:r>
              <a:rPr lang="en-US" baseline="0" dirty="0" smtClean="0"/>
              <a:t> raspberry pi </a:t>
            </a:r>
            <a:r>
              <a:rPr lang="en-US" baseline="0" dirty="0" err="1" smtClean="0"/>
              <a:t>toen</a:t>
            </a:r>
            <a:r>
              <a:rPr lang="en-US" baseline="0" dirty="0" smtClean="0"/>
              <a:t> nog net </a:t>
            </a:r>
            <a:r>
              <a:rPr lang="en-US" baseline="0" dirty="0" err="1" smtClean="0"/>
              <a:t>uit</a:t>
            </a:r>
            <a:r>
              <a:rPr lang="en-US" baseline="0" dirty="0" smtClean="0"/>
              <a:t> was </a:t>
            </a:r>
            <a:r>
              <a:rPr lang="en-US" baseline="0" dirty="0" err="1" smtClean="0"/>
              <a:t>vondt</a:t>
            </a:r>
            <a:r>
              <a:rPr lang="en-US" baseline="0" dirty="0" smtClean="0"/>
              <a:t> </a:t>
            </a:r>
            <a:r>
              <a:rPr lang="en-US" baseline="0" dirty="0" err="1" smtClean="0"/>
              <a:t>ik</a:t>
            </a:r>
            <a:r>
              <a:rPr lang="en-US" baseline="0" dirty="0" smtClean="0"/>
              <a:t> </a:t>
            </a:r>
            <a:r>
              <a:rPr lang="en-US" baseline="0" dirty="0" err="1" smtClean="0"/>
              <a:t>hier</a:t>
            </a:r>
            <a:r>
              <a:rPr lang="en-US" baseline="0" dirty="0" smtClean="0"/>
              <a:t> </a:t>
            </a:r>
            <a:r>
              <a:rPr lang="en-US" baseline="0" dirty="0" err="1" smtClean="0"/>
              <a:t>weinig</a:t>
            </a:r>
            <a:r>
              <a:rPr lang="en-US" baseline="0" dirty="0" smtClean="0"/>
              <a:t> van </a:t>
            </a:r>
            <a:r>
              <a:rPr lang="en-US" baseline="0" dirty="0" err="1" smtClean="0"/>
              <a:t>terug</a:t>
            </a:r>
            <a:r>
              <a:rPr lang="en-US" baseline="0" dirty="0" smtClean="0"/>
              <a:t> op het internet </a:t>
            </a:r>
            <a:r>
              <a:rPr lang="en-US" baseline="0" dirty="0" err="1" smtClean="0"/>
              <a:t>en</a:t>
            </a:r>
            <a:r>
              <a:rPr lang="en-US" baseline="0" dirty="0" smtClean="0"/>
              <a:t> ben </a:t>
            </a:r>
            <a:r>
              <a:rPr lang="en-US" baseline="0" dirty="0" err="1" smtClean="0"/>
              <a:t>ik</a:t>
            </a:r>
            <a:r>
              <a:rPr lang="en-US" baseline="0" dirty="0" smtClean="0"/>
              <a:t> maar </a:t>
            </a:r>
            <a:r>
              <a:rPr lang="en-US" baseline="0" dirty="0" err="1" smtClean="0"/>
              <a:t>raad</a:t>
            </a:r>
            <a:r>
              <a:rPr lang="en-US" baseline="0" dirty="0" smtClean="0"/>
              <a:t> </a:t>
            </a:r>
            <a:r>
              <a:rPr lang="en-US" baseline="0" dirty="0" err="1" smtClean="0"/>
              <a:t>gaan</a:t>
            </a:r>
            <a:r>
              <a:rPr lang="en-US" baseline="0" dirty="0" smtClean="0"/>
              <a:t> </a:t>
            </a:r>
            <a:r>
              <a:rPr lang="en-US" baseline="0" dirty="0" err="1" smtClean="0"/>
              <a:t>vragen</a:t>
            </a:r>
            <a:r>
              <a:rPr lang="en-US" baseline="0" dirty="0" smtClean="0"/>
              <a:t> </a:t>
            </a:r>
            <a:r>
              <a:rPr lang="en-US" baseline="0" dirty="0" err="1" smtClean="0"/>
              <a:t>aan</a:t>
            </a:r>
            <a:r>
              <a:rPr lang="en-US" baseline="0" dirty="0" smtClean="0"/>
              <a:t> </a:t>
            </a:r>
            <a:r>
              <a:rPr lang="en-US" baseline="0" dirty="0" err="1" smtClean="0"/>
              <a:t>een</a:t>
            </a:r>
            <a:r>
              <a:rPr lang="en-US" baseline="0" dirty="0" smtClean="0"/>
              <a:t> </a:t>
            </a:r>
            <a:r>
              <a:rPr lang="en-US" baseline="0" dirty="0" err="1" smtClean="0"/>
              <a:t>linux</a:t>
            </a:r>
            <a:r>
              <a:rPr lang="en-US" baseline="0" dirty="0" smtClean="0"/>
              <a:t> </a:t>
            </a:r>
            <a:r>
              <a:rPr lang="en-US" baseline="0" dirty="0" err="1" smtClean="0"/>
              <a:t>expert.Deze</a:t>
            </a:r>
            <a:r>
              <a:rPr lang="en-US" baseline="0" dirty="0" smtClean="0"/>
              <a:t> </a:t>
            </a:r>
            <a:r>
              <a:rPr lang="en-US" baseline="0" dirty="0" err="1" smtClean="0"/>
              <a:t>wist</a:t>
            </a:r>
            <a:r>
              <a:rPr lang="en-US" baseline="0" dirty="0" smtClean="0"/>
              <a:t> </a:t>
            </a:r>
            <a:r>
              <a:rPr lang="en-US" baseline="0" dirty="0" err="1" smtClean="0"/>
              <a:t>mij</a:t>
            </a:r>
            <a:r>
              <a:rPr lang="en-US" baseline="0" dirty="0" smtClean="0"/>
              <a:t> </a:t>
            </a:r>
            <a:r>
              <a:rPr lang="en-US" baseline="0" dirty="0" err="1" smtClean="0"/>
              <a:t>te</a:t>
            </a:r>
            <a:r>
              <a:rPr lang="en-US" baseline="0" dirty="0" smtClean="0"/>
              <a:t> </a:t>
            </a:r>
            <a:r>
              <a:rPr lang="en-US" baseline="0" dirty="0" err="1" smtClean="0"/>
              <a:t>vertellen</a:t>
            </a:r>
            <a:r>
              <a:rPr lang="en-US" baseline="0" dirty="0" smtClean="0"/>
              <a:t> </a:t>
            </a:r>
            <a:r>
              <a:rPr lang="en-US" baseline="0" dirty="0" err="1" smtClean="0"/>
              <a:t>dat</a:t>
            </a:r>
            <a:r>
              <a:rPr lang="en-US" baseline="0" dirty="0" smtClean="0"/>
              <a:t> de raspberry Pi 2 </a:t>
            </a:r>
            <a:r>
              <a:rPr lang="en-US" baseline="0" dirty="0" err="1" smtClean="0"/>
              <a:t>gebruik</a:t>
            </a:r>
            <a:r>
              <a:rPr lang="en-US" baseline="0" dirty="0" smtClean="0"/>
              <a:t> </a:t>
            </a:r>
            <a:r>
              <a:rPr lang="en-US" baseline="0" dirty="0" err="1" smtClean="0"/>
              <a:t>maakt</a:t>
            </a:r>
            <a:r>
              <a:rPr lang="en-US" baseline="0" dirty="0" smtClean="0"/>
              <a:t> van Device tree’s. </a:t>
            </a:r>
            <a:r>
              <a:rPr lang="en-US" baseline="0" dirty="0" err="1" smtClean="0"/>
              <a:t>een</a:t>
            </a:r>
            <a:r>
              <a:rPr lang="en-US" baseline="0" dirty="0" smtClean="0"/>
              <a:t> device tree </a:t>
            </a:r>
            <a:r>
              <a:rPr lang="en-US" baseline="0" dirty="0" err="1" smtClean="0"/>
              <a:t>kan</a:t>
            </a:r>
            <a:r>
              <a:rPr lang="en-US" baseline="0" dirty="0" smtClean="0"/>
              <a:t> je </a:t>
            </a:r>
            <a:r>
              <a:rPr lang="en-US" baseline="0" dirty="0" err="1" smtClean="0"/>
              <a:t>vergelijken</a:t>
            </a:r>
            <a:r>
              <a:rPr lang="en-US" baseline="0" dirty="0" smtClean="0"/>
              <a:t> met VHDL. </a:t>
            </a:r>
            <a:r>
              <a:rPr lang="en-US" baseline="0" dirty="0" err="1" smtClean="0"/>
              <a:t>Deze</a:t>
            </a:r>
            <a:r>
              <a:rPr lang="en-US" baseline="0" dirty="0" smtClean="0"/>
              <a:t> </a:t>
            </a:r>
            <a:r>
              <a:rPr lang="en-US" baseline="0" dirty="0" err="1" smtClean="0"/>
              <a:t>beschrijft</a:t>
            </a:r>
            <a:r>
              <a:rPr lang="en-US" baseline="0" dirty="0" smtClean="0"/>
              <a:t> de hardware die we </a:t>
            </a:r>
            <a:r>
              <a:rPr lang="en-US" baseline="0" dirty="0" err="1" smtClean="0"/>
              <a:t>willen</a:t>
            </a:r>
            <a:r>
              <a:rPr lang="en-US" baseline="0" dirty="0" smtClean="0"/>
              <a:t> </a:t>
            </a:r>
            <a:r>
              <a:rPr lang="en-US" baseline="0" dirty="0" err="1" smtClean="0"/>
              <a:t>gaan</a:t>
            </a:r>
            <a:r>
              <a:rPr lang="en-US" baseline="0" dirty="0" smtClean="0"/>
              <a:t> </a:t>
            </a:r>
            <a:r>
              <a:rPr lang="en-US" baseline="0" dirty="0" err="1" smtClean="0"/>
              <a:t>gebruiken</a:t>
            </a:r>
            <a:r>
              <a:rPr lang="en-US" baseline="0" dirty="0" smtClean="0"/>
              <a:t>. Na </a:t>
            </a:r>
            <a:r>
              <a:rPr lang="en-US" baseline="0" dirty="0" err="1" smtClean="0"/>
              <a:t>dit</a:t>
            </a:r>
            <a:r>
              <a:rPr lang="en-US" baseline="0" dirty="0" smtClean="0"/>
              <a:t> </a:t>
            </a:r>
            <a:r>
              <a:rPr lang="en-US" baseline="0" dirty="0" err="1" smtClean="0"/>
              <a:t>geconfigurrerd</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werkte</a:t>
            </a:r>
            <a:r>
              <a:rPr lang="en-US" baseline="0" dirty="0" smtClean="0"/>
              <a:t> </a:t>
            </a:r>
            <a:r>
              <a:rPr lang="en-US" baseline="0" dirty="0" err="1" smtClean="0"/>
              <a:t>mijn</a:t>
            </a:r>
            <a:r>
              <a:rPr lang="en-US" baseline="0" dirty="0" smtClean="0"/>
              <a:t> Raspberry pi </a:t>
            </a:r>
            <a:r>
              <a:rPr lang="en-US" baseline="0" dirty="0" err="1" smtClean="0"/>
              <a:t>deel</a:t>
            </a:r>
            <a:r>
              <a:rPr lang="en-US" baseline="0" dirty="0" smtClean="0"/>
              <a:t> </a:t>
            </a:r>
            <a:r>
              <a:rPr lang="en-US" baseline="0" dirty="0" err="1" smtClean="0"/>
              <a:t>naar</a:t>
            </a:r>
            <a:r>
              <a:rPr lang="en-US" baseline="0" dirty="0" smtClean="0"/>
              <a:t> </a:t>
            </a:r>
            <a:r>
              <a:rPr lang="en-US" baseline="0" dirty="0" err="1" smtClean="0"/>
              <a:t>behooren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8</a:t>
            </a:fld>
            <a:endParaRPr lang="nl-BE"/>
          </a:p>
        </p:txBody>
      </p:sp>
    </p:spTree>
    <p:extLst>
      <p:ext uri="{BB962C8B-B14F-4D97-AF65-F5344CB8AC3E}">
        <p14:creationId xmlns:p14="http://schemas.microsoft.com/office/powerpoint/2010/main" val="262286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Deze</a:t>
            </a:r>
            <a:r>
              <a:rPr lang="en-US" dirty="0" smtClean="0"/>
              <a:t> interface print was </a:t>
            </a:r>
            <a:r>
              <a:rPr lang="en-US" dirty="0" err="1" smtClean="0"/>
              <a:t>nodig</a:t>
            </a:r>
            <a:r>
              <a:rPr lang="en-US" dirty="0" smtClean="0"/>
              <a:t> om de </a:t>
            </a:r>
            <a:r>
              <a:rPr lang="en-US" dirty="0" err="1" smtClean="0"/>
              <a:t>cabelspagetie</a:t>
            </a:r>
            <a:r>
              <a:rPr lang="en-US" dirty="0" smtClean="0"/>
              <a:t> </a:t>
            </a:r>
            <a:r>
              <a:rPr lang="en-US" dirty="0" err="1" smtClean="0"/>
              <a:t>te</a:t>
            </a:r>
            <a:r>
              <a:rPr lang="en-US" dirty="0" smtClean="0"/>
              <a:t> </a:t>
            </a:r>
            <a:r>
              <a:rPr lang="en-US" dirty="0" err="1" smtClean="0"/>
              <a:t>vermijden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a:t>
            </a:r>
            <a:r>
              <a:rPr lang="en-US" baseline="0" dirty="0" err="1" smtClean="0"/>
              <a:t>spanings</a:t>
            </a:r>
            <a:r>
              <a:rPr lang="en-US" baseline="0" dirty="0" smtClean="0"/>
              <a:t> </a:t>
            </a:r>
            <a:r>
              <a:rPr lang="en-US" baseline="0" dirty="0" err="1" smtClean="0"/>
              <a:t>omzetting</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Deze</a:t>
            </a:r>
            <a:r>
              <a:rPr lang="en-US" baseline="0" dirty="0" smtClean="0"/>
              <a:t> </a:t>
            </a:r>
            <a:r>
              <a:rPr lang="en-US" baseline="0" dirty="0" err="1" smtClean="0"/>
              <a:t>spannings</a:t>
            </a:r>
            <a:r>
              <a:rPr lang="en-US" baseline="0" dirty="0" smtClean="0"/>
              <a:t> </a:t>
            </a:r>
            <a:r>
              <a:rPr lang="en-US" baseline="0" dirty="0" err="1" smtClean="0"/>
              <a:t>omzetting</a:t>
            </a:r>
            <a:r>
              <a:rPr lang="en-US" baseline="0" dirty="0" smtClean="0"/>
              <a:t> is </a:t>
            </a:r>
            <a:r>
              <a:rPr lang="en-US" baseline="0" dirty="0" err="1" smtClean="0"/>
              <a:t>nodig</a:t>
            </a:r>
            <a:r>
              <a:rPr lang="en-US" baseline="0" dirty="0" smtClean="0"/>
              <a:t> </a:t>
            </a:r>
            <a:r>
              <a:rPr lang="en-US" baseline="0" dirty="0" err="1" smtClean="0"/>
              <a:t>omdat</a:t>
            </a:r>
            <a:r>
              <a:rPr lang="en-US" baseline="0" dirty="0" smtClean="0"/>
              <a:t> </a:t>
            </a:r>
            <a:r>
              <a:rPr lang="en-US" baseline="0" dirty="0" err="1" smtClean="0"/>
              <a:t>mijn</a:t>
            </a:r>
            <a:r>
              <a:rPr lang="en-US" baseline="0" dirty="0" smtClean="0"/>
              <a:t> Raspberry Pi  </a:t>
            </a:r>
            <a:r>
              <a:rPr lang="en-US" baseline="0" dirty="0" err="1" smtClean="0"/>
              <a:t>werkt</a:t>
            </a:r>
            <a:r>
              <a:rPr lang="en-US" baseline="0" dirty="0" smtClean="0"/>
              <a:t> </a:t>
            </a:r>
            <a:r>
              <a:rPr lang="en-US" baseline="0" dirty="0" err="1" smtClean="0"/>
              <a:t>aleen</a:t>
            </a:r>
            <a:r>
              <a:rPr lang="en-US" baseline="0" dirty="0" smtClean="0"/>
              <a:t> op 3.3V </a:t>
            </a:r>
            <a:r>
              <a:rPr lang="en-US" baseline="0" dirty="0" err="1" smtClean="0"/>
              <a:t>en</a:t>
            </a:r>
            <a:r>
              <a:rPr lang="en-US" baseline="0" dirty="0" smtClean="0"/>
              <a:t> </a:t>
            </a:r>
            <a:r>
              <a:rPr lang="en-US" baseline="0" dirty="0" err="1" smtClean="0"/>
              <a:t>kan</a:t>
            </a:r>
            <a:r>
              <a:rPr lang="en-US" baseline="0" dirty="0" smtClean="0"/>
              <a:t> </a:t>
            </a:r>
            <a:r>
              <a:rPr lang="en-US" baseline="0" dirty="0" err="1" smtClean="0"/>
              <a:t>niet</a:t>
            </a:r>
            <a:r>
              <a:rPr lang="en-US" baseline="0" dirty="0" smtClean="0"/>
              <a:t> </a:t>
            </a:r>
            <a:r>
              <a:rPr lang="en-US" baseline="0" dirty="0" err="1" smtClean="0"/>
              <a:t>zo</a:t>
            </a:r>
            <a:r>
              <a:rPr lang="en-US" baseline="0" dirty="0" smtClean="0"/>
              <a:t> </a:t>
            </a:r>
            <a:r>
              <a:rPr lang="en-US" baseline="0" dirty="0" err="1" smtClean="0"/>
              <a:t>goed</a:t>
            </a:r>
            <a:r>
              <a:rPr lang="en-US" baseline="0" dirty="0" smtClean="0"/>
              <a:t> </a:t>
            </a:r>
            <a:r>
              <a:rPr lang="en-US" baseline="0" dirty="0" err="1" smtClean="0"/>
              <a:t>tegen</a:t>
            </a:r>
            <a:r>
              <a:rPr lang="en-US" baseline="0" dirty="0" smtClean="0"/>
              <a:t> </a:t>
            </a:r>
            <a:r>
              <a:rPr lang="en-US" baseline="0" dirty="0" err="1" smtClean="0"/>
              <a:t>een</a:t>
            </a:r>
            <a:r>
              <a:rPr lang="en-US" baseline="0" dirty="0" smtClean="0"/>
              <a:t> 5V spanning . </a:t>
            </a:r>
            <a:r>
              <a:rPr lang="en-US" baseline="0" dirty="0" err="1" smtClean="0"/>
              <a:t>Omdat</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module op 5 Volt </a:t>
            </a:r>
            <a:r>
              <a:rPr lang="en-US" baseline="0" dirty="0" err="1" smtClean="0"/>
              <a:t>werkt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dus</a:t>
            </a:r>
            <a:r>
              <a:rPr lang="en-US" baseline="0" dirty="0" smtClean="0"/>
              <a:t> op </a:t>
            </a:r>
            <a:r>
              <a:rPr lang="en-US" baseline="0" dirty="0" err="1" smtClean="0"/>
              <a:t>mijn</a:t>
            </a:r>
            <a:r>
              <a:rPr lang="en-US" baseline="0" dirty="0" smtClean="0"/>
              <a:t> print </a:t>
            </a:r>
            <a:r>
              <a:rPr lang="en-US" baseline="0" dirty="0" err="1" smtClean="0"/>
              <a:t>een</a:t>
            </a:r>
            <a:r>
              <a:rPr lang="en-US" baseline="0" dirty="0" smtClean="0"/>
              <a:t> </a:t>
            </a:r>
            <a:r>
              <a:rPr lang="en-US" baseline="0" dirty="0" err="1" smtClean="0"/>
              <a:t>spanings</a:t>
            </a:r>
            <a:r>
              <a:rPr lang="en-US" baseline="0" dirty="0" smtClean="0"/>
              <a:t> convertor </a:t>
            </a:r>
            <a:r>
              <a:rPr lang="en-US" baseline="0" dirty="0" err="1" smtClean="0"/>
              <a:t>voorzien</a:t>
            </a:r>
            <a:r>
              <a:rPr lang="en-US" baseline="0" dirty="0" smtClean="0"/>
              <a:t>. Links op de print </a:t>
            </a:r>
            <a:r>
              <a:rPr lang="en-US" baseline="0" dirty="0" err="1" smtClean="0"/>
              <a:t>ziet</a:t>
            </a:r>
            <a:r>
              <a:rPr lang="en-US" baseline="0" dirty="0" smtClean="0"/>
              <a:t> u </a:t>
            </a:r>
            <a:r>
              <a:rPr lang="en-US" baseline="0" dirty="0" err="1" smtClean="0"/>
              <a:t>mijn</a:t>
            </a:r>
            <a:r>
              <a:rPr lang="en-US" baseline="0" dirty="0" smtClean="0"/>
              <a:t> can </a:t>
            </a:r>
            <a:r>
              <a:rPr lang="en-US" baseline="0" dirty="0" err="1" smtClean="0"/>
              <a:t>bordje</a:t>
            </a:r>
            <a:r>
              <a:rPr lang="en-US" baseline="0" dirty="0" smtClean="0"/>
              <a:t> </a:t>
            </a:r>
            <a:r>
              <a:rPr lang="en-US" baseline="0" dirty="0" err="1" smtClean="0"/>
              <a:t>steken</a:t>
            </a:r>
            <a:r>
              <a:rPr lang="en-US" baseline="0" dirty="0" smtClean="0"/>
              <a:t>. </a:t>
            </a:r>
            <a:r>
              <a:rPr lang="en-US" baseline="0" dirty="0" err="1" smtClean="0"/>
              <a:t>Bovenaan</a:t>
            </a:r>
            <a:r>
              <a:rPr lang="en-US" baseline="0" dirty="0" smtClean="0"/>
              <a:t> op de print </a:t>
            </a:r>
            <a:r>
              <a:rPr lang="en-US" baseline="0" dirty="0" err="1" smtClean="0"/>
              <a:t>zien</a:t>
            </a:r>
            <a:r>
              <a:rPr lang="en-US" baseline="0" dirty="0" smtClean="0"/>
              <a:t> </a:t>
            </a:r>
            <a:r>
              <a:rPr lang="en-US" baseline="0" dirty="0" err="1" smtClean="0"/>
              <a:t>jullie</a:t>
            </a:r>
            <a:r>
              <a:rPr lang="en-US" baseline="0" dirty="0" smtClean="0"/>
              <a:t> de </a:t>
            </a:r>
            <a:r>
              <a:rPr lang="en-US" baseline="0" dirty="0" err="1" smtClean="0"/>
              <a:t>verschilende</a:t>
            </a:r>
            <a:r>
              <a:rPr lang="en-US" baseline="0" dirty="0" smtClean="0"/>
              <a:t> </a:t>
            </a:r>
            <a:r>
              <a:rPr lang="en-US" baseline="0" dirty="0" err="1" smtClean="0"/>
              <a:t>conectors</a:t>
            </a:r>
            <a:r>
              <a:rPr lang="en-US" baseline="0" dirty="0" smtClean="0"/>
              <a:t> </a:t>
            </a:r>
            <a:r>
              <a:rPr lang="en-US" baseline="0" dirty="0" err="1" smtClean="0"/>
              <a:t>voor</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a:t>
            </a:r>
            <a:r>
              <a:rPr lang="en-US" baseline="0" dirty="0" err="1" smtClean="0"/>
              <a:t>module.Waar</a:t>
            </a:r>
            <a:r>
              <a:rPr lang="en-US" baseline="0" dirty="0" smtClean="0"/>
              <a:t> </a:t>
            </a:r>
            <a:r>
              <a:rPr lang="en-US" baseline="0" dirty="0" err="1" smtClean="0"/>
              <a:t>ik</a:t>
            </a:r>
            <a:r>
              <a:rPr lang="en-US" baseline="0" dirty="0" smtClean="0"/>
              <a:t> het later nog in detail </a:t>
            </a:r>
            <a:r>
              <a:rPr lang="en-US" baseline="0" dirty="0" err="1" smtClean="0"/>
              <a:t>ga</a:t>
            </a:r>
            <a:r>
              <a:rPr lang="en-US" baseline="0" dirty="0" smtClean="0"/>
              <a:t> over </a:t>
            </a:r>
            <a:r>
              <a:rPr lang="en-US" baseline="0" dirty="0" err="1" smtClean="0"/>
              <a:t>hebben</a:t>
            </a:r>
            <a:r>
              <a:rPr lang="en-US" baseline="0" dirty="0" smtClean="0"/>
              <a:t>.  Van </a:t>
            </a:r>
            <a:r>
              <a:rPr lang="en-US" baseline="0" dirty="0" err="1" smtClean="0"/>
              <a:t>deze</a:t>
            </a:r>
            <a:r>
              <a:rPr lang="en-US" baseline="0" dirty="0" smtClean="0"/>
              <a:t> print </a:t>
            </a:r>
            <a:r>
              <a:rPr lang="en-US" baseline="0" dirty="0" err="1" smtClean="0"/>
              <a:t>Zijn</a:t>
            </a:r>
            <a:r>
              <a:rPr lang="en-US" baseline="0" dirty="0" smtClean="0"/>
              <a:t> </a:t>
            </a:r>
            <a:r>
              <a:rPr lang="en-US" baseline="0" dirty="0" err="1" smtClean="0"/>
              <a:t>er</a:t>
            </a:r>
            <a:r>
              <a:rPr lang="en-US" baseline="0" dirty="0" smtClean="0"/>
              <a:t> 3 </a:t>
            </a:r>
            <a:r>
              <a:rPr lang="en-US" baseline="0" dirty="0" err="1" smtClean="0"/>
              <a:t>verschilende</a:t>
            </a:r>
            <a:r>
              <a:rPr lang="en-US" baseline="0" dirty="0" smtClean="0"/>
              <a:t> </a:t>
            </a:r>
            <a:r>
              <a:rPr lang="en-US" baseline="0" dirty="0" err="1" smtClean="0"/>
              <a:t>reviesies</a:t>
            </a:r>
            <a:r>
              <a:rPr lang="en-US" baseline="0" dirty="0" smtClean="0"/>
              <a:t> </a:t>
            </a:r>
            <a:r>
              <a:rPr lang="en-US" baseline="0" dirty="0" err="1" smtClean="0"/>
              <a:t>gemaakt</a:t>
            </a:r>
            <a:r>
              <a:rPr lang="en-US" baseline="0" dirty="0" smtClean="0"/>
              <a:t>. </a:t>
            </a:r>
            <a:r>
              <a:rPr lang="en-US" baseline="0" dirty="0" err="1" smtClean="0"/>
              <a:t>Revisie</a:t>
            </a:r>
            <a:r>
              <a:rPr lang="en-US" baseline="0" dirty="0" smtClean="0"/>
              <a:t> 1 </a:t>
            </a:r>
            <a:r>
              <a:rPr lang="en-US" baseline="0" dirty="0" err="1" smtClean="0"/>
              <a:t>bevate</a:t>
            </a:r>
            <a:r>
              <a:rPr lang="en-US" baseline="0" dirty="0" smtClean="0"/>
              <a:t> </a:t>
            </a:r>
            <a:r>
              <a:rPr lang="en-US" baseline="0" dirty="0" err="1" smtClean="0"/>
              <a:t>een</a:t>
            </a:r>
            <a:r>
              <a:rPr lang="en-US" baseline="0" dirty="0" smtClean="0"/>
              <a:t> </a:t>
            </a:r>
            <a:r>
              <a:rPr lang="en-US" baseline="0" dirty="0" err="1" smtClean="0"/>
              <a:t>externe</a:t>
            </a:r>
            <a:r>
              <a:rPr lang="en-US" baseline="0" dirty="0" smtClean="0"/>
              <a:t> voiding </a:t>
            </a:r>
            <a:r>
              <a:rPr lang="en-US" baseline="0" dirty="0" err="1" smtClean="0"/>
              <a:t>voor</a:t>
            </a:r>
            <a:r>
              <a:rPr lang="en-US" baseline="0" dirty="0" smtClean="0"/>
              <a:t> het </a:t>
            </a:r>
            <a:r>
              <a:rPr lang="en-US" baseline="0" dirty="0" err="1" smtClean="0"/>
              <a:t>voeden</a:t>
            </a:r>
            <a:r>
              <a:rPr lang="en-US" baseline="0" dirty="0" smtClean="0"/>
              <a:t> van </a:t>
            </a:r>
            <a:r>
              <a:rPr lang="en-US" baseline="0" dirty="0" err="1" smtClean="0"/>
              <a:t>mijn</a:t>
            </a:r>
            <a:r>
              <a:rPr lang="en-US" baseline="0" dirty="0" smtClean="0"/>
              <a:t> </a:t>
            </a:r>
            <a:r>
              <a:rPr lang="en-US" baseline="0" dirty="0" err="1" smtClean="0"/>
              <a:t>terugeld</a:t>
            </a:r>
            <a:r>
              <a:rPr lang="en-US" baseline="0" dirty="0" smtClean="0"/>
              <a:t> </a:t>
            </a:r>
            <a:r>
              <a:rPr lang="en-US" baseline="0" dirty="0" err="1" smtClean="0"/>
              <a:t>module.Eveneens</a:t>
            </a:r>
            <a:r>
              <a:rPr lang="en-US" baseline="0" dirty="0" smtClean="0"/>
              <a:t> is </a:t>
            </a:r>
            <a:r>
              <a:rPr lang="en-US" baseline="0" dirty="0" err="1" smtClean="0"/>
              <a:t>dit</a:t>
            </a:r>
            <a:r>
              <a:rPr lang="en-US" baseline="0" dirty="0" smtClean="0"/>
              <a:t> </a:t>
            </a:r>
            <a:r>
              <a:rPr lang="en-US" baseline="0" dirty="0" err="1" smtClean="0"/>
              <a:t>een</a:t>
            </a:r>
            <a:r>
              <a:rPr lang="en-US" baseline="0" dirty="0" smtClean="0"/>
              <a:t> van de </a:t>
            </a:r>
            <a:r>
              <a:rPr lang="en-US" baseline="0" dirty="0" err="1" smtClean="0"/>
              <a:t>printjes</a:t>
            </a:r>
            <a:r>
              <a:rPr lang="en-US" baseline="0" dirty="0" smtClean="0"/>
              <a:t> </a:t>
            </a:r>
            <a:r>
              <a:rPr lang="en-US" baseline="0" dirty="0" err="1" smtClean="0"/>
              <a:t>dat</a:t>
            </a:r>
            <a:r>
              <a:rPr lang="en-US" baseline="0" dirty="0" smtClean="0"/>
              <a:t> </a:t>
            </a:r>
            <a:r>
              <a:rPr lang="en-US" baseline="0" dirty="0" err="1" smtClean="0"/>
              <a:t>mij</a:t>
            </a:r>
            <a:r>
              <a:rPr lang="en-US" baseline="0" dirty="0" smtClean="0"/>
              <a:t> </a:t>
            </a:r>
            <a:r>
              <a:rPr lang="en-US" baseline="0" dirty="0" err="1" smtClean="0"/>
              <a:t>kopzorrgen</a:t>
            </a:r>
            <a:r>
              <a:rPr lang="en-US" baseline="0" dirty="0" smtClean="0"/>
              <a:t> heft </a:t>
            </a:r>
            <a:r>
              <a:rPr lang="en-US" baseline="0" dirty="0" err="1" smtClean="0"/>
              <a:t>bezorigd</a:t>
            </a:r>
            <a:r>
              <a:rPr lang="en-US" baseline="0" dirty="0" smtClean="0"/>
              <a:t>. </a:t>
            </a:r>
            <a:r>
              <a:rPr lang="en-US" baseline="0" dirty="0" err="1" smtClean="0"/>
              <a:t>Dit</a:t>
            </a:r>
            <a:r>
              <a:rPr lang="en-US" baseline="0" dirty="0" smtClean="0"/>
              <a:t> </a:t>
            </a:r>
            <a:r>
              <a:rPr lang="en-US" baseline="0" dirty="0" err="1" smtClean="0"/>
              <a:t>tijdens</a:t>
            </a:r>
            <a:r>
              <a:rPr lang="en-US" baseline="0" dirty="0" smtClean="0"/>
              <a:t> het </a:t>
            </a:r>
            <a:r>
              <a:rPr lang="en-US" baseline="0" dirty="0" err="1" smtClean="0"/>
              <a:t>testen</a:t>
            </a:r>
            <a:r>
              <a:rPr lang="en-US" baseline="0" dirty="0" smtClean="0"/>
              <a:t> </a:t>
            </a:r>
            <a:r>
              <a:rPr lang="en-US" baseline="0" dirty="0" err="1" smtClean="0"/>
              <a:t>mijn</a:t>
            </a:r>
            <a:r>
              <a:rPr lang="en-US" baseline="0" dirty="0" smtClean="0"/>
              <a:t> </a:t>
            </a:r>
            <a:r>
              <a:rPr lang="en-US" baseline="0" dirty="0" err="1" smtClean="0"/>
              <a:t>terugmelding</a:t>
            </a:r>
            <a:r>
              <a:rPr lang="en-US" baseline="0" dirty="0" smtClean="0"/>
              <a:t> </a:t>
            </a:r>
            <a:r>
              <a:rPr lang="en-US" baseline="0" dirty="0" err="1" smtClean="0"/>
              <a:t>niet</a:t>
            </a:r>
            <a:r>
              <a:rPr lang="en-US" baseline="0" dirty="0" smtClean="0"/>
              <a:t> </a:t>
            </a:r>
            <a:r>
              <a:rPr lang="en-US" baseline="0" dirty="0" err="1" smtClean="0"/>
              <a:t>naar</a:t>
            </a:r>
            <a:r>
              <a:rPr lang="en-US" baseline="0" dirty="0" smtClean="0"/>
              <a:t> </a:t>
            </a:r>
            <a:r>
              <a:rPr lang="en-US" baseline="0" dirty="0" err="1" smtClean="0"/>
              <a:t>behoren</a:t>
            </a:r>
            <a:r>
              <a:rPr lang="en-US" baseline="0" dirty="0" smtClean="0"/>
              <a:t> </a:t>
            </a:r>
            <a:r>
              <a:rPr lang="en-US" baseline="0" dirty="0" err="1" smtClean="0"/>
              <a:t>werkte</a:t>
            </a:r>
            <a:r>
              <a:rPr lang="en-US" baseline="0" dirty="0" smtClean="0"/>
              <a:t>. .</a:t>
            </a:r>
            <a:r>
              <a:rPr lang="en-US" baseline="0" dirty="0" err="1" smtClean="0"/>
              <a:t>Dit</a:t>
            </a:r>
            <a:r>
              <a:rPr lang="en-US" baseline="0" dirty="0" smtClean="0"/>
              <a:t> was </a:t>
            </a:r>
            <a:r>
              <a:rPr lang="en-US" baseline="0" dirty="0" err="1" smtClean="0"/>
              <a:t>te</a:t>
            </a:r>
            <a:r>
              <a:rPr lang="en-US" baseline="0" dirty="0" smtClean="0"/>
              <a:t> </a:t>
            </a:r>
            <a:r>
              <a:rPr lang="en-US" baseline="0" dirty="0" err="1" smtClean="0"/>
              <a:t>wijten</a:t>
            </a:r>
            <a:r>
              <a:rPr lang="en-US" baseline="0" dirty="0" smtClean="0"/>
              <a:t> </a:t>
            </a:r>
            <a:r>
              <a:rPr lang="en-US" baseline="0" dirty="0" err="1" smtClean="0"/>
              <a:t>aan</a:t>
            </a:r>
            <a:r>
              <a:rPr lang="en-US" baseline="0" dirty="0" smtClean="0"/>
              <a:t> het </a:t>
            </a:r>
            <a:r>
              <a:rPr lang="en-US" baseline="0" dirty="0" err="1" smtClean="0"/>
              <a:t>feit</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niets</a:t>
            </a:r>
            <a:r>
              <a:rPr lang="en-US" baseline="0" dirty="0" smtClean="0"/>
              <a:t> had </a:t>
            </a:r>
            <a:r>
              <a:rPr lang="en-US" baseline="0" dirty="0" err="1" smtClean="0"/>
              <a:t>aangesloten</a:t>
            </a:r>
            <a:r>
              <a:rPr lang="en-US" baseline="0" dirty="0" smtClean="0"/>
              <a:t> op </a:t>
            </a:r>
            <a:r>
              <a:rPr lang="en-US" baseline="0" dirty="0" err="1" smtClean="0"/>
              <a:t>mijn</a:t>
            </a:r>
            <a:r>
              <a:rPr lang="en-US" baseline="0" dirty="0" smtClean="0"/>
              <a:t> raspberry pi. </a:t>
            </a:r>
            <a:r>
              <a:rPr lang="en-US" baseline="0" dirty="0" err="1" smtClean="0"/>
              <a:t>Als</a:t>
            </a:r>
            <a:r>
              <a:rPr lang="en-US" baseline="0" dirty="0" smtClean="0"/>
              <a:t> we </a:t>
            </a:r>
            <a:r>
              <a:rPr lang="en-US" baseline="0" dirty="0" err="1" smtClean="0"/>
              <a:t>niet</a:t>
            </a:r>
            <a:r>
              <a:rPr lang="en-US" baseline="0" dirty="0" smtClean="0"/>
              <a:t> </a:t>
            </a:r>
            <a:r>
              <a:rPr lang="en-US" baseline="0" dirty="0" err="1" smtClean="0"/>
              <a:t>aansluiten</a:t>
            </a:r>
            <a:r>
              <a:rPr lang="en-US" baseline="0" dirty="0" smtClean="0"/>
              <a:t> </a:t>
            </a:r>
            <a:r>
              <a:rPr lang="en-US" baseline="0" dirty="0" err="1" smtClean="0"/>
              <a:t>hebben</a:t>
            </a:r>
            <a:r>
              <a:rPr lang="en-US" baseline="0" dirty="0" smtClean="0"/>
              <a:t> we </a:t>
            </a:r>
            <a:r>
              <a:rPr lang="en-US" baseline="0" dirty="0" err="1" smtClean="0"/>
              <a:t>ook</a:t>
            </a:r>
            <a:r>
              <a:rPr lang="en-US" baseline="0" dirty="0" smtClean="0"/>
              <a:t> </a:t>
            </a:r>
            <a:r>
              <a:rPr lang="en-US" baseline="0" dirty="0" err="1" smtClean="0"/>
              <a:t>niets</a:t>
            </a:r>
            <a:r>
              <a:rPr lang="en-US" baseline="0" dirty="0" smtClean="0"/>
              <a:t> om in </a:t>
            </a:r>
            <a:r>
              <a:rPr lang="en-US" baseline="0" dirty="0" err="1" smtClean="0"/>
              <a:t>te</a:t>
            </a:r>
            <a:r>
              <a:rPr lang="en-US" baseline="0" dirty="0" smtClean="0"/>
              <a:t> </a:t>
            </a:r>
            <a:r>
              <a:rPr lang="en-US" baseline="0" dirty="0" err="1" smtClean="0"/>
              <a:t>lezen</a:t>
            </a:r>
            <a:r>
              <a:rPr lang="en-US" baseline="0" dirty="0" smtClean="0"/>
              <a:t> </a:t>
            </a:r>
            <a:r>
              <a:rPr lang="en-US" baseline="0" dirty="0" err="1" smtClean="0"/>
              <a:t>nietwaar?Eveneens</a:t>
            </a:r>
            <a:r>
              <a:rPr lang="en-US" baseline="0" dirty="0" smtClean="0"/>
              <a:t> </a:t>
            </a:r>
            <a:r>
              <a:rPr lang="en-US" baseline="0" dirty="0" err="1" smtClean="0"/>
              <a:t>werd</a:t>
            </a:r>
            <a:r>
              <a:rPr lang="en-US" baseline="0" dirty="0" smtClean="0"/>
              <a:t> </a:t>
            </a:r>
            <a:r>
              <a:rPr lang="en-US" baseline="0" dirty="0" err="1" smtClean="0"/>
              <a:t>bij</a:t>
            </a:r>
            <a:r>
              <a:rPr lang="en-US" baseline="0" dirty="0" smtClean="0"/>
              <a:t> can </a:t>
            </a:r>
            <a:r>
              <a:rPr lang="en-US" baseline="0" dirty="0" err="1" smtClean="0"/>
              <a:t>printje</a:t>
            </a:r>
            <a:r>
              <a:rPr lang="en-US" baseline="0" dirty="0" smtClean="0"/>
              <a:t> warm </a:t>
            </a:r>
            <a:r>
              <a:rPr lang="en-US" baseline="0" dirty="0" err="1" smtClean="0"/>
              <a:t>niet</a:t>
            </a:r>
            <a:r>
              <a:rPr lang="en-US" baseline="0" dirty="0" smtClean="0"/>
              <a:t> </a:t>
            </a:r>
            <a:r>
              <a:rPr lang="en-US" baseline="0" dirty="0" err="1" smtClean="0"/>
              <a:t>wetende</a:t>
            </a:r>
            <a:r>
              <a:rPr lang="en-US" baseline="0" dirty="0" smtClean="0"/>
              <a:t> van </a:t>
            </a:r>
            <a:r>
              <a:rPr lang="en-US" baseline="0" dirty="0" err="1" smtClean="0"/>
              <a:t>waar</a:t>
            </a:r>
            <a:r>
              <a:rPr lang="en-US" baseline="0" dirty="0" smtClean="0"/>
              <a:t> het </a:t>
            </a:r>
            <a:r>
              <a:rPr lang="en-US" baseline="0" dirty="0" err="1" smtClean="0"/>
              <a:t>kwam</a:t>
            </a:r>
            <a:r>
              <a:rPr lang="en-US" baseline="0" dirty="0" smtClean="0"/>
              <a:t> ben </a:t>
            </a:r>
            <a:r>
              <a:rPr lang="en-US" baseline="0" dirty="0" err="1" smtClean="0"/>
              <a:t>ik</a:t>
            </a:r>
            <a:r>
              <a:rPr lang="en-US" baseline="0" dirty="0" smtClean="0"/>
              <a:t> </a:t>
            </a:r>
            <a:r>
              <a:rPr lang="en-US" baseline="0" dirty="0" err="1" smtClean="0"/>
              <a:t>alles</a:t>
            </a:r>
            <a:r>
              <a:rPr lang="en-US" baseline="0" dirty="0" smtClean="0"/>
              <a:t> </a:t>
            </a:r>
            <a:r>
              <a:rPr lang="en-US" baseline="0" dirty="0" err="1" smtClean="0"/>
              <a:t>beginnen</a:t>
            </a:r>
            <a:r>
              <a:rPr lang="en-US" baseline="0" dirty="0" smtClean="0"/>
              <a:t> </a:t>
            </a:r>
            <a:r>
              <a:rPr lang="en-US" baseline="0" dirty="0" err="1" smtClean="0"/>
              <a:t>uitmeten</a:t>
            </a:r>
            <a:r>
              <a:rPr lang="en-US" baseline="0" dirty="0" smtClean="0"/>
              <a:t> </a:t>
            </a:r>
            <a:r>
              <a:rPr lang="en-US" baseline="0" dirty="0" err="1" smtClean="0"/>
              <a:t>en</a:t>
            </a:r>
            <a:r>
              <a:rPr lang="en-US" baseline="0" dirty="0" smtClean="0"/>
              <a:t> </a:t>
            </a:r>
            <a:r>
              <a:rPr lang="en-US" baseline="0" dirty="0" err="1" smtClean="0"/>
              <a:t>veranderen.Wat</a:t>
            </a:r>
            <a:r>
              <a:rPr lang="en-US" baseline="0" dirty="0" smtClean="0"/>
              <a:t> </a:t>
            </a:r>
            <a:r>
              <a:rPr lang="en-US" baseline="0" dirty="0" err="1" smtClean="0"/>
              <a:t>bleek</a:t>
            </a:r>
            <a:r>
              <a:rPr lang="en-US" baseline="0" dirty="0" smtClean="0"/>
              <a:t> nu is </a:t>
            </a:r>
            <a:r>
              <a:rPr lang="en-US" baseline="0" dirty="0" err="1" smtClean="0"/>
              <a:t>dat</a:t>
            </a:r>
            <a:r>
              <a:rPr lang="en-US" baseline="0" dirty="0" smtClean="0"/>
              <a:t> </a:t>
            </a:r>
            <a:r>
              <a:rPr lang="en-US" baseline="0" dirty="0" err="1" smtClean="0"/>
              <a:t>mijn</a:t>
            </a:r>
            <a:r>
              <a:rPr lang="en-US" baseline="0" dirty="0" smtClean="0"/>
              <a:t> box headers die op de print </a:t>
            </a:r>
            <a:r>
              <a:rPr lang="en-US" baseline="0" dirty="0" err="1" smtClean="0"/>
              <a:t>zijn</a:t>
            </a:r>
            <a:r>
              <a:rPr lang="en-US" baseline="0" dirty="0" smtClean="0"/>
              <a:t> </a:t>
            </a:r>
            <a:r>
              <a:rPr lang="en-US" baseline="0" dirty="0" err="1" smtClean="0"/>
              <a:t>gemonteerd.De</a:t>
            </a:r>
            <a:r>
              <a:rPr lang="en-US" baseline="0" dirty="0" smtClean="0"/>
              <a:t> </a:t>
            </a:r>
            <a:r>
              <a:rPr lang="en-US" baseline="0" dirty="0" err="1" smtClean="0"/>
              <a:t>mogelijkheid</a:t>
            </a:r>
            <a:r>
              <a:rPr lang="en-US" baseline="0" dirty="0" smtClean="0"/>
              <a:t> </a:t>
            </a:r>
            <a:r>
              <a:rPr lang="en-US" baseline="0" dirty="0" err="1" smtClean="0"/>
              <a:t>bieden</a:t>
            </a:r>
            <a:r>
              <a:rPr lang="en-US" baseline="0" dirty="0" smtClean="0"/>
              <a:t> om je  </a:t>
            </a:r>
            <a:r>
              <a:rPr lang="en-US" baseline="0" dirty="0" err="1" smtClean="0"/>
              <a:t>addon</a:t>
            </a:r>
            <a:r>
              <a:rPr lang="en-US" baseline="0" dirty="0" smtClean="0"/>
              <a:t> board </a:t>
            </a:r>
            <a:r>
              <a:rPr lang="en-US" baseline="0" dirty="0" err="1" smtClean="0"/>
              <a:t>eentje</a:t>
            </a:r>
            <a:r>
              <a:rPr lang="en-US" baseline="0" dirty="0" smtClean="0"/>
              <a:t> </a:t>
            </a:r>
            <a:r>
              <a:rPr lang="en-US" baseline="0" dirty="0" err="1" smtClean="0"/>
              <a:t>te</a:t>
            </a:r>
            <a:r>
              <a:rPr lang="en-US" baseline="0" dirty="0" smtClean="0"/>
              <a:t> </a:t>
            </a:r>
            <a:r>
              <a:rPr lang="en-US" baseline="0" dirty="0" err="1" smtClean="0"/>
              <a:t>ver</a:t>
            </a:r>
            <a:r>
              <a:rPr lang="en-US" baseline="0" dirty="0" smtClean="0"/>
              <a:t> </a:t>
            </a:r>
            <a:r>
              <a:rPr lang="en-US" baseline="0" dirty="0" err="1" smtClean="0"/>
              <a:t>naar</a:t>
            </a:r>
            <a:r>
              <a:rPr lang="en-US" baseline="0" dirty="0" smtClean="0"/>
              <a:t> </a:t>
            </a:r>
            <a:r>
              <a:rPr lang="en-US" baseline="0" dirty="0" err="1" smtClean="0"/>
              <a:t>voor</a:t>
            </a:r>
            <a:r>
              <a:rPr lang="en-US" baseline="0" dirty="0" smtClean="0"/>
              <a:t> </a:t>
            </a:r>
            <a:r>
              <a:rPr lang="en-US" baseline="0" dirty="0" err="1" smtClean="0"/>
              <a:t>te</a:t>
            </a:r>
            <a:r>
              <a:rPr lang="en-US" baseline="0" dirty="0" smtClean="0"/>
              <a:t> </a:t>
            </a:r>
            <a:r>
              <a:rPr lang="en-US" baseline="0" dirty="0" err="1" smtClean="0"/>
              <a:t>steken</a:t>
            </a:r>
            <a:r>
              <a:rPr lang="en-US" baseline="0" dirty="0" smtClean="0"/>
              <a:t> (</a:t>
            </a:r>
            <a:r>
              <a:rPr lang="en-US" baseline="0" dirty="0" err="1" smtClean="0"/>
              <a:t>laat</a:t>
            </a:r>
            <a:r>
              <a:rPr lang="en-US" baseline="0" dirty="0" smtClean="0"/>
              <a:t> de print rev 2 </a:t>
            </a:r>
            <a:r>
              <a:rPr lang="en-US" baseline="0" dirty="0" err="1" smtClean="0"/>
              <a:t>zien</a:t>
            </a:r>
            <a:r>
              <a:rPr lang="en-US" baseline="0" dirty="0" smtClean="0"/>
              <a:t>) . Na </a:t>
            </a:r>
            <a:r>
              <a:rPr lang="en-US" baseline="0" dirty="0" err="1" smtClean="0"/>
              <a:t>deze</a:t>
            </a:r>
            <a:r>
              <a:rPr lang="en-US" baseline="0" dirty="0" smtClean="0"/>
              <a:t> </a:t>
            </a:r>
            <a:r>
              <a:rPr lang="en-US" baseline="0" dirty="0" err="1" smtClean="0"/>
              <a:t>fout</a:t>
            </a:r>
            <a:r>
              <a:rPr lang="en-US" baseline="0" dirty="0" smtClean="0"/>
              <a:t> </a:t>
            </a:r>
            <a:r>
              <a:rPr lang="en-US" baseline="0" dirty="0" err="1" smtClean="0"/>
              <a:t>en</a:t>
            </a:r>
            <a:r>
              <a:rPr lang="en-US" baseline="0" dirty="0" smtClean="0"/>
              <a:t> </a:t>
            </a:r>
            <a:r>
              <a:rPr lang="en-US" baseline="0" dirty="0" err="1" smtClean="0"/>
              <a:t>onodige</a:t>
            </a:r>
            <a:r>
              <a:rPr lang="en-US" baseline="0" dirty="0" smtClean="0"/>
              <a:t> </a:t>
            </a:r>
            <a:r>
              <a:rPr lang="en-US" baseline="0" dirty="0" err="1" smtClean="0"/>
              <a:t>onderdelen</a:t>
            </a:r>
            <a:r>
              <a:rPr lang="en-US" baseline="0" dirty="0" smtClean="0"/>
              <a:t> </a:t>
            </a:r>
            <a:r>
              <a:rPr lang="en-US" baseline="0" dirty="0" err="1" smtClean="0"/>
              <a:t>weg</a:t>
            </a:r>
            <a:r>
              <a:rPr lang="en-US" baseline="0" dirty="0" smtClean="0"/>
              <a:t> </a:t>
            </a:r>
            <a:r>
              <a:rPr lang="en-US" baseline="0" dirty="0" err="1" smtClean="0"/>
              <a:t>te</a:t>
            </a:r>
            <a:r>
              <a:rPr lang="en-US" baseline="0" dirty="0" smtClean="0"/>
              <a:t> </a:t>
            </a:r>
            <a:r>
              <a:rPr lang="en-US" baseline="0" dirty="0" err="1" smtClean="0"/>
              <a:t>werken</a:t>
            </a:r>
            <a:r>
              <a:rPr lang="en-US" baseline="0" dirty="0" smtClean="0"/>
              <a:t>  ben </a:t>
            </a:r>
            <a:r>
              <a:rPr lang="en-US" baseline="0" dirty="0" err="1" smtClean="0"/>
              <a:t>ik</a:t>
            </a:r>
            <a:r>
              <a:rPr lang="en-US" baseline="0" dirty="0" smtClean="0"/>
              <a:t> tot </a:t>
            </a:r>
            <a:r>
              <a:rPr lang="en-US" baseline="0" dirty="0" err="1" smtClean="0"/>
              <a:t>mijn</a:t>
            </a:r>
            <a:r>
              <a:rPr lang="en-US" baseline="0" dirty="0" smtClean="0"/>
              <a:t> 2de </a:t>
            </a:r>
            <a:r>
              <a:rPr lang="en-US" baseline="0" dirty="0" err="1" smtClean="0"/>
              <a:t>revisie</a:t>
            </a:r>
            <a:r>
              <a:rPr lang="en-US" baseline="0" dirty="0" smtClean="0"/>
              <a:t> </a:t>
            </a:r>
            <a:r>
              <a:rPr lang="en-US" baseline="0" dirty="0" err="1" smtClean="0"/>
              <a:t>gekomen</a:t>
            </a:r>
            <a:r>
              <a:rPr lang="en-US" baseline="0" dirty="0" smtClean="0"/>
              <a:t> maar .Na </a:t>
            </a:r>
            <a:r>
              <a:rPr lang="en-US" baseline="0" dirty="0" err="1" smtClean="0"/>
              <a:t>verder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gedacht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nieuwprintje</a:t>
            </a:r>
            <a:r>
              <a:rPr lang="en-US" baseline="0" dirty="0" smtClean="0"/>
              <a:t> </a:t>
            </a:r>
            <a:r>
              <a:rPr lang="en-US" baseline="0" dirty="0" err="1" smtClean="0"/>
              <a:t>laten</a:t>
            </a:r>
            <a:r>
              <a:rPr lang="en-US" baseline="0" dirty="0" smtClean="0"/>
              <a:t> </a:t>
            </a:r>
            <a:r>
              <a:rPr lang="en-US" baseline="0" dirty="0" err="1" smtClean="0"/>
              <a:t>maken</a:t>
            </a:r>
            <a:r>
              <a:rPr lang="en-US" baseline="0" dirty="0" smtClean="0"/>
              <a:t> met </a:t>
            </a:r>
            <a:r>
              <a:rPr lang="en-US" baseline="0" dirty="0" err="1" smtClean="0"/>
              <a:t>meldlampjes</a:t>
            </a:r>
            <a:r>
              <a:rPr lang="en-US" baseline="0" dirty="0" smtClean="0"/>
              <a:t> op . </a:t>
            </a:r>
            <a:r>
              <a:rPr lang="en-US" baseline="0" dirty="0" err="1" smtClean="0"/>
              <a:t>Zo</a:t>
            </a:r>
            <a:r>
              <a:rPr lang="en-US" baseline="0" dirty="0" smtClean="0"/>
              <a:t> </a:t>
            </a:r>
            <a:r>
              <a:rPr lang="en-US" baseline="0" dirty="0" err="1" smtClean="0"/>
              <a:t>kan</a:t>
            </a:r>
            <a:r>
              <a:rPr lang="en-US" baseline="0" dirty="0" smtClean="0"/>
              <a:t> je het </a:t>
            </a:r>
            <a:r>
              <a:rPr lang="en-US" baseline="0" dirty="0" err="1" smtClean="0"/>
              <a:t>verloop</a:t>
            </a:r>
            <a:r>
              <a:rPr lang="en-US" baseline="0" dirty="0" smtClean="0"/>
              <a:t> </a:t>
            </a:r>
            <a:r>
              <a:rPr lang="en-US" baseline="0" dirty="0" err="1" smtClean="0"/>
              <a:t>volgen</a:t>
            </a:r>
            <a:r>
              <a:rPr lang="en-US" baseline="0" dirty="0" smtClean="0"/>
              <a:t> van </a:t>
            </a:r>
            <a:r>
              <a:rPr lang="en-US" baseline="0" dirty="0" err="1" smtClean="0"/>
              <a:t>mijn</a:t>
            </a:r>
            <a:r>
              <a:rPr lang="en-US" baseline="0" dirty="0" smtClean="0"/>
              <a:t> </a:t>
            </a:r>
            <a:r>
              <a:rPr lang="en-US" baseline="0" dirty="0" err="1" smtClean="0"/>
              <a:t>treintjes</a:t>
            </a:r>
            <a:r>
              <a:rPr lang="en-US" baseline="0" dirty="0" smtClean="0"/>
              <a:t> </a:t>
            </a:r>
            <a:r>
              <a:rPr lang="en-US" baseline="0" dirty="0" err="1" smtClean="0"/>
              <a:t>zonder</a:t>
            </a:r>
            <a:r>
              <a:rPr lang="en-US" baseline="0" dirty="0" smtClean="0"/>
              <a:t> </a:t>
            </a:r>
            <a:r>
              <a:rPr lang="en-US" baseline="0" dirty="0" err="1" smtClean="0"/>
              <a:t>echt</a:t>
            </a:r>
            <a:r>
              <a:rPr lang="en-US" baseline="0" dirty="0" smtClean="0"/>
              <a:t> </a:t>
            </a:r>
            <a:r>
              <a:rPr lang="en-US" baseline="0" dirty="0" err="1" smtClean="0"/>
              <a:t>naar</a:t>
            </a:r>
            <a:r>
              <a:rPr lang="en-US" baseline="0" dirty="0" smtClean="0"/>
              <a:t> de </a:t>
            </a:r>
            <a:r>
              <a:rPr lang="en-US" baseline="0" dirty="0" err="1" smtClean="0"/>
              <a:t>baan</a:t>
            </a:r>
            <a:r>
              <a:rPr lang="en-US" baseline="0" dirty="0" smtClean="0"/>
              <a:t> </a:t>
            </a:r>
            <a:r>
              <a:rPr lang="en-US" baseline="0" dirty="0" err="1" smtClean="0"/>
              <a:t>te</a:t>
            </a:r>
            <a:r>
              <a:rPr lang="en-US" baseline="0" dirty="0" smtClean="0"/>
              <a:t> </a:t>
            </a:r>
            <a:r>
              <a:rPr lang="en-US" baseline="0" dirty="0" err="1" smtClean="0"/>
              <a:t>kijken.Zo</a:t>
            </a:r>
            <a:r>
              <a:rPr lang="en-US" baseline="0" dirty="0" smtClean="0"/>
              <a:t> is de </a:t>
            </a:r>
            <a:r>
              <a:rPr lang="en-US" baseline="0" dirty="0" err="1" smtClean="0"/>
              <a:t>derde</a:t>
            </a:r>
            <a:r>
              <a:rPr lang="en-US" baseline="0" dirty="0" smtClean="0"/>
              <a:t> print </a:t>
            </a:r>
            <a:r>
              <a:rPr lang="en-US" baseline="0" dirty="0" err="1" smtClean="0"/>
              <a:t>er</a:t>
            </a:r>
            <a:r>
              <a:rPr lang="en-US" baseline="0" dirty="0" smtClean="0"/>
              <a:t> </a:t>
            </a:r>
            <a:r>
              <a:rPr lang="en-US" baseline="0" dirty="0" err="1" smtClean="0"/>
              <a:t>gekomen</a:t>
            </a:r>
            <a:r>
              <a:rPr lang="en-US" baseline="0" dirty="0" smtClean="0"/>
              <a:t>.</a:t>
            </a:r>
          </a:p>
          <a:p>
            <a:endParaRPr lang="en-US" baseline="0" dirty="0" smtClean="0"/>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10</a:t>
            </a:fld>
            <a:endParaRPr lang="nl-BE"/>
          </a:p>
        </p:txBody>
      </p:sp>
    </p:spTree>
    <p:extLst>
      <p:ext uri="{BB962C8B-B14F-4D97-AF65-F5344CB8AC3E}">
        <p14:creationId xmlns:p14="http://schemas.microsoft.com/office/powerpoint/2010/main" val="343214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211156" y="187452"/>
            <a:ext cx="11769688" cy="6483096"/>
          </a:xfrm>
          <a:prstGeom prst="rect">
            <a:avLst/>
          </a:prstGeom>
        </p:spPr>
      </p:pic>
      <p:sp>
        <p:nvSpPr>
          <p:cNvPr id="6" name="Slide Number Placeholder 5"/>
          <p:cNvSpPr>
            <a:spLocks noGrp="1"/>
          </p:cNvSpPr>
          <p:nvPr>
            <p:ph type="sldNum" sz="quarter" idx="12"/>
          </p:nvPr>
        </p:nvSpPr>
        <p:spPr/>
        <p:txBody>
          <a:bodyPr/>
          <a:lstStyle/>
          <a:p>
            <a:fld id="{224E503F-71F9-490B-9F4C-42568EB2E536}" type="slidenum">
              <a:rPr lang="nl-BE" smtClean="0"/>
              <a:t>‹nr.›</a:t>
            </a:fld>
            <a:endParaRPr lang="nl-BE"/>
          </a:p>
        </p:txBody>
      </p:sp>
      <p:sp>
        <p:nvSpPr>
          <p:cNvPr id="2" name="Title 1"/>
          <p:cNvSpPr>
            <a:spLocks noGrp="1"/>
          </p:cNvSpPr>
          <p:nvPr>
            <p:ph type="ctrTitle"/>
          </p:nvPr>
        </p:nvSpPr>
        <p:spPr>
          <a:xfrm>
            <a:off x="2133601" y="2492376"/>
            <a:ext cx="9016999" cy="1470025"/>
          </a:xfrm>
        </p:spPr>
        <p:txBody>
          <a:bodyPr/>
          <a:lstStyle>
            <a:lvl1pPr algn="r">
              <a:defRPr sz="4400"/>
            </a:lvl1pPr>
          </a:lstStyle>
          <a:p>
            <a:r>
              <a:rPr lang="nl-BE" smtClean="0"/>
              <a:t>Titelstijl van model bewerken</a:t>
            </a:r>
            <a:endParaRPr/>
          </a:p>
        </p:txBody>
      </p:sp>
      <p:sp>
        <p:nvSpPr>
          <p:cNvPr id="3" name="Subtitle 2"/>
          <p:cNvSpPr>
            <a:spLocks noGrp="1"/>
          </p:cNvSpPr>
          <p:nvPr>
            <p:ph type="subTitle" idx="1"/>
          </p:nvPr>
        </p:nvSpPr>
        <p:spPr>
          <a:xfrm>
            <a:off x="2133602" y="3966882"/>
            <a:ext cx="901699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smtClean="0"/>
              <a:t>Klik om de titelstijl van het model te bewerken</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20/05/15</a:t>
            </a:fld>
            <a:endParaRPr lang="nl-BE"/>
          </a:p>
        </p:txBody>
      </p:sp>
      <p:sp>
        <p:nvSpPr>
          <p:cNvPr id="5" name="Footer Placeholder 4"/>
          <p:cNvSpPr>
            <a:spLocks noGrp="1"/>
          </p:cNvSpPr>
          <p:nvPr>
            <p:ph type="ftr" sz="quarter" idx="11"/>
          </p:nvPr>
        </p:nvSpPr>
        <p:spPr/>
        <p:txBody>
          <a:bodyPr/>
          <a:lstStyle/>
          <a:p>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Date Placeholder 1"/>
          <p:cNvSpPr>
            <a:spLocks noGrp="1"/>
          </p:cNvSpPr>
          <p:nvPr>
            <p:ph type="dt" sz="half" idx="10"/>
          </p:nvPr>
        </p:nvSpPr>
        <p:spPr/>
        <p:txBody>
          <a:bodyPr/>
          <a:lstStyle/>
          <a:p>
            <a:fld id="{0FE52A02-6EC8-4471-B34C-BE0586871CB4}" type="datetimeFigureOut">
              <a:rPr lang="nl-BE" smtClean="0"/>
              <a:t>20/05/15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590550"/>
            <a:ext cx="4876800" cy="1162050"/>
          </a:xfrm>
        </p:spPr>
        <p:txBody>
          <a:bodyPr anchor="b"/>
          <a:lstStyle>
            <a:lvl1pPr algn="ctr">
              <a:defRPr sz="3600" b="0"/>
            </a:lvl1pPr>
          </a:lstStyle>
          <a:p>
            <a:r>
              <a:rPr lang="nl-BE" smtClean="0"/>
              <a:t>Titelstijl van model bewerken</a:t>
            </a:r>
            <a:endParaRPr/>
          </a:p>
        </p:txBody>
      </p:sp>
      <p:sp>
        <p:nvSpPr>
          <p:cNvPr id="3" name="Content Placeholder 2"/>
          <p:cNvSpPr>
            <a:spLocks noGrp="1"/>
          </p:cNvSpPr>
          <p:nvPr>
            <p:ph idx="1"/>
          </p:nvPr>
        </p:nvSpPr>
        <p:spPr>
          <a:xfrm>
            <a:off x="6257364" y="739589"/>
            <a:ext cx="48768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Text Placeholder 3"/>
          <p:cNvSpPr>
            <a:spLocks noGrp="1"/>
          </p:cNvSpPr>
          <p:nvPr>
            <p:ph type="body" sz="half" idx="2"/>
          </p:nvPr>
        </p:nvSpPr>
        <p:spPr>
          <a:xfrm>
            <a:off x="1039285" y="1816100"/>
            <a:ext cx="48768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598636" y="187452"/>
            <a:ext cx="11382208" cy="6483096"/>
          </a:xfrm>
          <a:prstGeom prst="rect">
            <a:avLst/>
          </a:prstGeom>
        </p:spPr>
      </p:pic>
      <p:sp>
        <p:nvSpPr>
          <p:cNvPr id="2" name="Title 1"/>
          <p:cNvSpPr>
            <a:spLocks noGrp="1"/>
          </p:cNvSpPr>
          <p:nvPr>
            <p:ph type="title"/>
          </p:nvPr>
        </p:nvSpPr>
        <p:spPr>
          <a:xfrm>
            <a:off x="5181600" y="533400"/>
            <a:ext cx="5969000" cy="1252538"/>
          </a:xfrm>
        </p:spPr>
        <p:txBody>
          <a:bodyPr anchor="b"/>
          <a:lstStyle>
            <a:lvl1pPr algn="l">
              <a:defRPr sz="3600" b="0"/>
            </a:lvl1pPr>
          </a:lstStyle>
          <a:p>
            <a:r>
              <a:rPr lang="nl-BE" smtClean="0"/>
              <a:t>Titelstijl van model bewerken</a:t>
            </a:r>
            <a:endParaRPr/>
          </a:p>
        </p:txBody>
      </p:sp>
      <p:sp>
        <p:nvSpPr>
          <p:cNvPr id="4" name="Text Placeholder 3"/>
          <p:cNvSpPr>
            <a:spLocks noGrp="1"/>
          </p:cNvSpPr>
          <p:nvPr>
            <p:ph type="body" sz="half" idx="2"/>
          </p:nvPr>
        </p:nvSpPr>
        <p:spPr>
          <a:xfrm>
            <a:off x="5181499" y="1828800"/>
            <a:ext cx="5966052"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181499" y="6288742"/>
            <a:ext cx="2516716" cy="365125"/>
          </a:xfrm>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a:xfrm>
            <a:off x="7823200" y="6288742"/>
            <a:ext cx="3567953"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
        <p:nvSpPr>
          <p:cNvPr id="3" name="Picture Placeholder 2"/>
          <p:cNvSpPr>
            <a:spLocks noGrp="1"/>
          </p:cNvSpPr>
          <p:nvPr>
            <p:ph type="pic" idx="1"/>
          </p:nvPr>
        </p:nvSpPr>
        <p:spPr>
          <a:xfrm flipH="1">
            <a:off x="251005" y="179292"/>
            <a:ext cx="4374783"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fbeelding met bijschrift,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6281271" y="533400"/>
            <a:ext cx="4876800" cy="125253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794871" y="1600200"/>
            <a:ext cx="48768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6280549" y="1828800"/>
            <a:ext cx="48768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Afbeelding boven bijschrif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77385" y="3778624"/>
            <a:ext cx="10080687" cy="110265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1162112" y="762000"/>
            <a:ext cx="9903635"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1077380" y="4827494"/>
            <a:ext cx="10079969"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Vertical Text Placeholder 2"/>
          <p:cNvSpPr>
            <a:spLocks noGrp="1"/>
          </p:cNvSpPr>
          <p:nvPr>
            <p:ph type="body" orient="vert" idx="1"/>
          </p:nvPr>
        </p:nvSpPr>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20/05/15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Vertical Title 1"/>
          <p:cNvSpPr>
            <a:spLocks noGrp="1"/>
          </p:cNvSpPr>
          <p:nvPr>
            <p:ph type="title" orient="vert"/>
          </p:nvPr>
        </p:nvSpPr>
        <p:spPr>
          <a:xfrm>
            <a:off x="9771529" y="779463"/>
            <a:ext cx="1810871" cy="5268912"/>
          </a:xfrm>
        </p:spPr>
        <p:txBody>
          <a:bodyPr vert="eaVert"/>
          <a:lstStyle/>
          <a:p>
            <a:r>
              <a:rPr lang="nl-BE" smtClean="0"/>
              <a:t>Titelstijl van model bewerken</a:t>
            </a:r>
            <a:endParaRPr/>
          </a:p>
        </p:txBody>
      </p:sp>
      <p:sp>
        <p:nvSpPr>
          <p:cNvPr id="3" name="Vertical Text Placeholder 2"/>
          <p:cNvSpPr>
            <a:spLocks noGrp="1"/>
          </p:cNvSpPr>
          <p:nvPr>
            <p:ph type="body" orient="vert" idx="1"/>
          </p:nvPr>
        </p:nvSpPr>
        <p:spPr>
          <a:xfrm>
            <a:off x="1039283" y="779465"/>
            <a:ext cx="8227484" cy="5268911"/>
          </a:xfrm>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20/05/15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idx="1"/>
          </p:nvPr>
        </p:nvSpPr>
        <p:spPr/>
        <p:txBody>
          <a:bodyPr/>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20/05/15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2591361"/>
            <a:ext cx="10111316" cy="1362075"/>
          </a:xfrm>
        </p:spPr>
        <p:txBody>
          <a:bodyPr anchor="b" anchorCtr="0">
            <a:noAutofit/>
          </a:bodyPr>
          <a:lstStyle>
            <a:lvl1pPr algn="l">
              <a:defRPr sz="4400" b="1" cap="none" baseline="0">
                <a:solidFill>
                  <a:schemeClr val="bg1"/>
                </a:solidFill>
              </a:defRPr>
            </a:lvl1pPr>
          </a:lstStyle>
          <a:p>
            <a:r>
              <a:rPr lang="nl-BE" smtClean="0"/>
              <a:t>Titelstijl van model bewerken</a:t>
            </a:r>
            <a:endParaRPr/>
          </a:p>
        </p:txBody>
      </p:sp>
      <p:sp>
        <p:nvSpPr>
          <p:cNvPr id="3" name="Text Placeholder 2"/>
          <p:cNvSpPr>
            <a:spLocks noGrp="1"/>
          </p:cNvSpPr>
          <p:nvPr>
            <p:ph type="body" idx="1"/>
          </p:nvPr>
        </p:nvSpPr>
        <p:spPr>
          <a:xfrm>
            <a:off x="1039285" y="3950355"/>
            <a:ext cx="10111316"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smtClean="0"/>
              <a:t>Klik om de tekststijl van het model te bewerken</a:t>
            </a:r>
          </a:p>
        </p:txBody>
      </p:sp>
      <p:sp>
        <p:nvSpPr>
          <p:cNvPr id="4" name="Date Placeholder 3"/>
          <p:cNvSpPr>
            <a:spLocks noGrp="1"/>
          </p:cNvSpPr>
          <p:nvPr>
            <p:ph type="dt" sz="half" idx="10"/>
          </p:nvPr>
        </p:nvSpPr>
        <p:spPr/>
        <p:txBody>
          <a:bodyPr/>
          <a:lstStyle/>
          <a:p>
            <a:fld id="{0FE52A02-6EC8-4471-B34C-BE0586871CB4}" type="datetimeFigureOut">
              <a:rPr lang="nl-BE" smtClean="0"/>
              <a:t>20/05/15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Content Placeholder 3"/>
          <p:cNvSpPr>
            <a:spLocks noGrp="1"/>
          </p:cNvSpPr>
          <p:nvPr>
            <p:ph sz="half" idx="2"/>
          </p:nvPr>
        </p:nvSpPr>
        <p:spPr>
          <a:xfrm>
            <a:off x="6251388"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a:xfrm>
            <a:off x="1039285" y="381000"/>
            <a:ext cx="10111316" cy="1044388"/>
          </a:xfrm>
        </p:spPr>
        <p:txBody>
          <a:bodyPr/>
          <a:lstStyle>
            <a:lvl1pPr>
              <a:defRPr/>
            </a:lvl1pPr>
          </a:lstStyle>
          <a:p>
            <a:r>
              <a:rPr lang="nl-BE" smtClean="0"/>
              <a:t>Titelstijl van model bewerken</a:t>
            </a:r>
            <a:endParaRPr/>
          </a:p>
        </p:txBody>
      </p:sp>
      <p:sp>
        <p:nvSpPr>
          <p:cNvPr id="3" name="Text Placeholder 2"/>
          <p:cNvSpPr>
            <a:spLocks noGrp="1"/>
          </p:cNvSpPr>
          <p:nvPr>
            <p:ph type="body" idx="1"/>
          </p:nvPr>
        </p:nvSpPr>
        <p:spPr>
          <a:xfrm>
            <a:off x="1039284"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4" name="Content Placeholder 3"/>
          <p:cNvSpPr>
            <a:spLocks noGrp="1"/>
          </p:cNvSpPr>
          <p:nvPr>
            <p:ph sz="half" idx="2"/>
          </p:nvPr>
        </p:nvSpPr>
        <p:spPr>
          <a:xfrm>
            <a:off x="1039284"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Text Placeholder 4"/>
          <p:cNvSpPr>
            <a:spLocks noGrp="1"/>
          </p:cNvSpPr>
          <p:nvPr>
            <p:ph type="body" sz="quarter" idx="3"/>
          </p:nvPr>
        </p:nvSpPr>
        <p:spPr>
          <a:xfrm>
            <a:off x="6273800"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6" name="Content Placeholder 5"/>
          <p:cNvSpPr>
            <a:spLocks noGrp="1"/>
          </p:cNvSpPr>
          <p:nvPr>
            <p:ph sz="quarter" idx="4"/>
          </p:nvPr>
        </p:nvSpPr>
        <p:spPr>
          <a:xfrm>
            <a:off x="6273800"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7" name="Date Placeholder 6"/>
          <p:cNvSpPr>
            <a:spLocks noGrp="1"/>
          </p:cNvSpPr>
          <p:nvPr>
            <p:ph type="dt" sz="half" idx="10"/>
          </p:nvPr>
        </p:nvSpPr>
        <p:spPr/>
        <p:txBody>
          <a:bodyPr/>
          <a:lstStyle/>
          <a:p>
            <a:fld id="{0FE52A02-6EC8-4471-B34C-BE0586871CB4}" type="datetimeFigureOut">
              <a:rPr lang="nl-BE" smtClean="0"/>
              <a:t>20/05/15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224E503F-71F9-490B-9F4C-42568EB2E536}" type="slidenum">
              <a:rPr lang="nl-BE" smtClean="0"/>
              <a:t>‹nr.›</a:t>
            </a:fld>
            <a:endParaRPr lang="nl-BE"/>
          </a:p>
        </p:txBody>
      </p:sp>
      <p:cxnSp>
        <p:nvCxnSpPr>
          <p:cNvPr id="12" name="Straight Connector 11"/>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inhoudselementen, boven en onder">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1"/>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
        <p:nvSpPr>
          <p:cNvPr id="10" name="Content Placeholder 2"/>
          <p:cNvSpPr>
            <a:spLocks noGrp="1"/>
          </p:cNvSpPr>
          <p:nvPr>
            <p:ph sz="half" idx="13"/>
          </p:nvPr>
        </p:nvSpPr>
        <p:spPr>
          <a:xfrm>
            <a:off x="1039283" y="3991816"/>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
        <p:nvSpPr>
          <p:cNvPr id="10"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1" name="Content Placeholder 2"/>
          <p:cNvSpPr>
            <a:spLocks noGrp="1"/>
          </p:cNvSpPr>
          <p:nvPr>
            <p:ph sz="half" idx="14"/>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5" name="Date Placeholder 4"/>
          <p:cNvSpPr>
            <a:spLocks noGrp="1"/>
          </p:cNvSpPr>
          <p:nvPr>
            <p:ph type="dt" sz="half" idx="10"/>
          </p:nvPr>
        </p:nvSpPr>
        <p:spPr/>
        <p:txBody>
          <a:bodyPr/>
          <a:lstStyle/>
          <a:p>
            <a:fld id="{0FE52A02-6EC8-4471-B34C-BE0586871CB4}" type="datetimeFigureOut">
              <a:rPr lang="nl-BE" smtClean="0"/>
              <a:t>20/05/15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‹nr.›</a:t>
            </a:fld>
            <a:endParaRPr lang="nl-BE"/>
          </a:p>
        </p:txBody>
      </p:sp>
      <p:sp>
        <p:nvSpPr>
          <p:cNvPr id="12" name="Content Placeholder 2"/>
          <p:cNvSpPr>
            <a:spLocks noGrp="1"/>
          </p:cNvSpPr>
          <p:nvPr>
            <p:ph sz="half" idx="14"/>
          </p:nvPr>
        </p:nvSpPr>
        <p:spPr>
          <a:xfrm>
            <a:off x="1039284"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3" name="Content Placeholder 2"/>
          <p:cNvSpPr>
            <a:spLocks noGrp="1"/>
          </p:cNvSpPr>
          <p:nvPr>
            <p:ph sz="half" idx="15"/>
          </p:nvPr>
        </p:nvSpPr>
        <p:spPr>
          <a:xfrm>
            <a:off x="1039284"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4"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5"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Date Placeholder 2"/>
          <p:cNvSpPr>
            <a:spLocks noGrp="1"/>
          </p:cNvSpPr>
          <p:nvPr>
            <p:ph type="dt" sz="half" idx="10"/>
          </p:nvPr>
        </p:nvSpPr>
        <p:spPr/>
        <p:txBody>
          <a:bodyPr/>
          <a:lstStyle/>
          <a:p>
            <a:fld id="{0FE52A02-6EC8-4471-B34C-BE0586871CB4}" type="datetimeFigureOut">
              <a:rPr lang="nl-BE" smtClean="0"/>
              <a:t>20/05/15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4E503F-71F9-490B-9F4C-42568EB2E536}" type="slidenum">
              <a:rPr lang="nl-BE" smtClean="0"/>
              <a:t>‹nr.›</a:t>
            </a:fld>
            <a:endParaRPr lang="nl-BE"/>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252943" y="189708"/>
            <a:ext cx="11686116"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39285" y="381000"/>
            <a:ext cx="10111316" cy="1044388"/>
          </a:xfrm>
          <a:prstGeom prst="rect">
            <a:avLst/>
          </a:prstGeom>
        </p:spPr>
        <p:txBody>
          <a:bodyPr vert="horz" lIns="91440" tIns="45720" rIns="91440" bIns="45720" rtlCol="0" anchor="b" anchorCtr="0">
            <a:noAutofit/>
          </a:bodyPr>
          <a:lstStyle/>
          <a:p>
            <a:r>
              <a:rPr lang="nl-BE" smtClean="0"/>
              <a:t>Titelstijl van model bewerken</a:t>
            </a:r>
            <a:endParaRPr/>
          </a:p>
        </p:txBody>
      </p:sp>
      <p:sp>
        <p:nvSpPr>
          <p:cNvPr id="3" name="Text Placeholder 2"/>
          <p:cNvSpPr>
            <a:spLocks noGrp="1"/>
          </p:cNvSpPr>
          <p:nvPr>
            <p:ph type="body" idx="1"/>
          </p:nvPr>
        </p:nvSpPr>
        <p:spPr>
          <a:xfrm>
            <a:off x="1039285" y="1828800"/>
            <a:ext cx="10111316" cy="4208930"/>
          </a:xfrm>
          <a:prstGeom prst="rect">
            <a:avLst/>
          </a:prstGeom>
        </p:spPr>
        <p:txBody>
          <a:bodyPr vert="horz" lIns="91440" tIns="45720" rIns="91440" bIns="45720" rtlCol="0">
            <a:normAutofit/>
          </a:body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2"/>
          </p:nvPr>
        </p:nvSpPr>
        <p:spPr>
          <a:xfrm>
            <a:off x="508001" y="6288742"/>
            <a:ext cx="2516716" cy="365125"/>
          </a:xfrm>
          <a:prstGeom prst="rect">
            <a:avLst/>
          </a:prstGeom>
        </p:spPr>
        <p:txBody>
          <a:bodyPr vert="horz" lIns="91440" tIns="45720" rIns="91440" bIns="45720" rtlCol="0" anchor="ctr"/>
          <a:lstStyle>
            <a:lvl1pPr algn="l">
              <a:defRPr sz="1200">
                <a:solidFill>
                  <a:schemeClr val="bg2"/>
                </a:solidFill>
              </a:defRPr>
            </a:lvl1pPr>
          </a:lstStyle>
          <a:p>
            <a:fld id="{0FE52A02-6EC8-4471-B34C-BE0586871CB4}" type="datetimeFigureOut">
              <a:rPr lang="nl-BE" smtClean="0"/>
              <a:t>20/05/15</a:t>
            </a:fld>
            <a:endParaRPr lang="nl-BE"/>
          </a:p>
        </p:txBody>
      </p:sp>
      <p:sp>
        <p:nvSpPr>
          <p:cNvPr id="5" name="Footer Placeholder 4"/>
          <p:cNvSpPr>
            <a:spLocks noGrp="1"/>
          </p:cNvSpPr>
          <p:nvPr>
            <p:ph type="ftr" sz="quarter" idx="3"/>
          </p:nvPr>
        </p:nvSpPr>
        <p:spPr>
          <a:xfrm>
            <a:off x="4406153" y="6288742"/>
            <a:ext cx="6985000" cy="365125"/>
          </a:xfrm>
          <a:prstGeom prst="rect">
            <a:avLst/>
          </a:prstGeom>
        </p:spPr>
        <p:txBody>
          <a:bodyPr vert="horz" lIns="91440" tIns="45720" rIns="91440" bIns="45720" rtlCol="0" anchor="ctr"/>
          <a:lstStyle>
            <a:lvl1pPr algn="r">
              <a:defRPr sz="1200">
                <a:solidFill>
                  <a:schemeClr val="bg2"/>
                </a:solidFill>
              </a:defRPr>
            </a:lvl1pPr>
          </a:lstStyle>
          <a:p>
            <a:endParaRPr lang="nl-BE"/>
          </a:p>
        </p:txBody>
      </p:sp>
      <p:sp>
        <p:nvSpPr>
          <p:cNvPr id="6" name="Slide Number Placeholder 5"/>
          <p:cNvSpPr>
            <a:spLocks noGrp="1"/>
          </p:cNvSpPr>
          <p:nvPr>
            <p:ph type="sldNum" sz="quarter" idx="4"/>
          </p:nvPr>
        </p:nvSpPr>
        <p:spPr>
          <a:xfrm>
            <a:off x="11205882" y="219636"/>
            <a:ext cx="657412" cy="365125"/>
          </a:xfrm>
          <a:prstGeom prst="rect">
            <a:avLst/>
          </a:prstGeom>
        </p:spPr>
        <p:txBody>
          <a:bodyPr vert="horz" lIns="91440" tIns="45720" rIns="91440" bIns="45720" rtlCol="0" anchor="ctr"/>
          <a:lstStyle>
            <a:lvl1pPr algn="r">
              <a:defRPr sz="1200">
                <a:solidFill>
                  <a:schemeClr val="tx2"/>
                </a:solidFill>
              </a:defRPr>
            </a:lvl1pPr>
          </a:lstStyle>
          <a:p>
            <a:fld id="{224E503F-71F9-490B-9F4C-42568EB2E536}" type="slidenum">
              <a:rPr lang="nl-BE" smtClean="0"/>
              <a:t>‹nr.›</a:t>
            </a:fld>
            <a:endParaRPr lang="nl-B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ransition xmlns:p14="http://schemas.microsoft.com/office/powerpoint/2010/main" spd="med">
    <p:pull/>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hyperlink" Target="mailto:bendelathouwer@gmail.com" TargetMode="External"/><Relationship Id="rId4" Type="http://schemas.openxmlformats.org/officeDocument/2006/relationships/hyperlink" Target="mailto:r0446716@thomasmore.be"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209550"/>
            <a:ext cx="9144000" cy="1196446"/>
          </a:xfrm>
        </p:spPr>
        <p:txBody>
          <a:bodyPr/>
          <a:lstStyle/>
          <a:p>
            <a:r>
              <a:rPr lang="en-US" dirty="0" err="1" smtClean="0">
                <a:solidFill>
                  <a:schemeClr val="bg1"/>
                </a:solidFill>
              </a:rPr>
              <a:t>RPiTrain</a:t>
            </a:r>
            <a:r>
              <a:rPr lang="en-US" dirty="0" smtClean="0">
                <a:solidFill>
                  <a:schemeClr val="bg1"/>
                </a:solidFill>
              </a:rPr>
              <a:t> </a:t>
            </a:r>
            <a:endParaRPr lang="nl-BE" dirty="0">
              <a:solidFill>
                <a:schemeClr val="bg1"/>
              </a:solidFill>
            </a:endParaRPr>
          </a:p>
        </p:txBody>
      </p:sp>
      <p:sp>
        <p:nvSpPr>
          <p:cNvPr id="3" name="Subtitle 2"/>
          <p:cNvSpPr>
            <a:spLocks noGrp="1"/>
          </p:cNvSpPr>
          <p:nvPr>
            <p:ph type="subTitle" idx="1"/>
          </p:nvPr>
        </p:nvSpPr>
        <p:spPr>
          <a:xfrm>
            <a:off x="1524000" y="6239669"/>
            <a:ext cx="9144000" cy="1655762"/>
          </a:xfrm>
        </p:spPr>
        <p:txBody>
          <a:bodyPr/>
          <a:lstStyle/>
          <a:p>
            <a:r>
              <a:rPr lang="en-US" dirty="0" smtClean="0">
                <a:solidFill>
                  <a:schemeClr val="bg1"/>
                </a:solidFill>
              </a:rPr>
              <a:t>DIY model railway controller</a:t>
            </a:r>
            <a:endParaRPr lang="nl-BE" dirty="0">
              <a:solidFill>
                <a:schemeClr val="bg1"/>
              </a:solidFill>
            </a:endParaRPr>
          </a:p>
        </p:txBody>
      </p:sp>
    </p:spTree>
    <p:extLst>
      <p:ext uri="{BB962C8B-B14F-4D97-AF65-F5344CB8AC3E}">
        <p14:creationId xmlns:p14="http://schemas.microsoft.com/office/powerpoint/2010/main" val="3885916015"/>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a:t>
            </a:r>
            <a:r>
              <a:rPr lang="en-US" dirty="0" smtClean="0"/>
              <a:t>interface print </a:t>
            </a:r>
            <a:endParaRPr lang="nl-BE" dirty="0"/>
          </a:p>
        </p:txBody>
      </p:sp>
      <p:sp>
        <p:nvSpPr>
          <p:cNvPr id="3" name="Content Placeholder 2"/>
          <p:cNvSpPr>
            <a:spLocks noGrp="1"/>
          </p:cNvSpPr>
          <p:nvPr>
            <p:ph idx="1"/>
          </p:nvPr>
        </p:nvSpPr>
        <p:spPr/>
        <p:txBody>
          <a:bodyPr/>
          <a:lstStyle/>
          <a:p>
            <a:r>
              <a:rPr lang="en-US" dirty="0" err="1" smtClean="0"/>
              <a:t>Spannings</a:t>
            </a:r>
            <a:r>
              <a:rPr lang="en-US" dirty="0" smtClean="0"/>
              <a:t> </a:t>
            </a:r>
            <a:r>
              <a:rPr lang="en-US" dirty="0" err="1" smtClean="0"/>
              <a:t>omzetting</a:t>
            </a:r>
            <a:r>
              <a:rPr lang="en-US" dirty="0" smtClean="0"/>
              <a:t> </a:t>
            </a:r>
          </a:p>
          <a:p>
            <a:r>
              <a:rPr lang="en-US" dirty="0" err="1" smtClean="0"/>
              <a:t>Connecties</a:t>
            </a:r>
            <a:r>
              <a:rPr lang="en-US" dirty="0" smtClean="0"/>
              <a:t> </a:t>
            </a:r>
            <a:r>
              <a:rPr lang="en-US" dirty="0" err="1" smtClean="0"/>
              <a:t>naar</a:t>
            </a:r>
            <a:r>
              <a:rPr lang="en-US" dirty="0" smtClean="0"/>
              <a:t> modules</a:t>
            </a:r>
          </a:p>
          <a:p>
            <a:r>
              <a:rPr lang="en-US" dirty="0" smtClean="0"/>
              <a:t>3 </a:t>
            </a:r>
            <a:r>
              <a:rPr lang="en-US" dirty="0" err="1" smtClean="0"/>
              <a:t>revisies</a:t>
            </a:r>
            <a:endParaRPr lang="en-US" dirty="0" smtClean="0"/>
          </a:p>
          <a:p>
            <a:r>
              <a:rPr lang="en-US" dirty="0" smtClean="0"/>
              <a:t>4 de op </a:t>
            </a:r>
            <a:r>
              <a:rPr lang="en-US" dirty="0" err="1" smtClean="0"/>
              <a:t>komst</a:t>
            </a:r>
            <a:endParaRPr lang="en-US" dirty="0" smtClean="0"/>
          </a:p>
          <a:p>
            <a:r>
              <a:rPr lang="en-US" dirty="0" err="1" smtClean="0"/>
              <a:t>Weer</a:t>
            </a:r>
            <a:r>
              <a:rPr lang="en-US" dirty="0" smtClean="0"/>
              <a:t> </a:t>
            </a:r>
            <a:r>
              <a:rPr lang="en-US" dirty="0" err="1" smtClean="0"/>
              <a:t>kopzorgen</a:t>
            </a:r>
            <a:endParaRPr lang="en-US" dirty="0" smtClean="0"/>
          </a:p>
          <a:p>
            <a:endParaRPr lang="en-US" dirty="0" smtClean="0"/>
          </a:p>
          <a:p>
            <a:endParaRPr lang="nl-BE" dirty="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31500"/>
          <a:stretch/>
        </p:blipFill>
        <p:spPr>
          <a:xfrm>
            <a:off x="8331641" y="2636397"/>
            <a:ext cx="3163655" cy="3463879"/>
          </a:xfrm>
          <a:prstGeom prst="rect">
            <a:avLst/>
          </a:prstGeom>
        </p:spPr>
      </p:pic>
    </p:spTree>
    <p:extLst>
      <p:ext uri="{BB962C8B-B14F-4D97-AF65-F5344CB8AC3E}">
        <p14:creationId xmlns:p14="http://schemas.microsoft.com/office/powerpoint/2010/main" val="2399498844"/>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Interface print</a:t>
            </a:r>
            <a:endParaRPr lang="nl-BE"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l="-8566" r="-8566"/>
          <a:stretch>
            <a:fillRect/>
          </a:stretch>
        </p:blipFill>
        <p:spPr>
          <a:xfrm>
            <a:off x="1039813" y="1828800"/>
            <a:ext cx="10110787" cy="4208463"/>
          </a:xfrm>
        </p:spPr>
      </p:pic>
    </p:spTree>
    <p:extLst>
      <p:ext uri="{BB962C8B-B14F-4D97-AF65-F5344CB8AC3E}">
        <p14:creationId xmlns:p14="http://schemas.microsoft.com/office/powerpoint/2010/main" val="134127961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Level convertor</a:t>
            </a: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68761" r="-168761"/>
          <a:stretch>
            <a:fillRect/>
          </a:stretch>
        </p:blipFill>
        <p:spPr/>
      </p:pic>
    </p:spTree>
    <p:extLst>
      <p:ext uri="{BB962C8B-B14F-4D97-AF65-F5344CB8AC3E}">
        <p14:creationId xmlns:p14="http://schemas.microsoft.com/office/powerpoint/2010/main" val="2307206400"/>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741168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42316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t>
            </a:r>
            <a:endParaRPr lang="nl-BE" dirty="0"/>
          </a:p>
        </p:txBody>
      </p:sp>
      <p:sp>
        <p:nvSpPr>
          <p:cNvPr id="3" name="Content Placeholder 2"/>
          <p:cNvSpPr>
            <a:spLocks noGrp="1"/>
          </p:cNvSpPr>
          <p:nvPr>
            <p:ph idx="1"/>
          </p:nvPr>
        </p:nvSpPr>
        <p:spPr/>
        <p:txBody>
          <a:bodyPr/>
          <a:lstStyle/>
          <a:p>
            <a:endParaRPr lang="en-US" dirty="0" smtClean="0"/>
          </a:p>
          <a:p>
            <a:r>
              <a:rPr lang="en-US" dirty="0" err="1" smtClean="0"/>
              <a:t>Komt</a:t>
            </a:r>
            <a:r>
              <a:rPr lang="en-US" dirty="0" smtClean="0"/>
              <a:t> </a:t>
            </a:r>
            <a:r>
              <a:rPr lang="en-US" dirty="0" err="1" smtClean="0"/>
              <a:t>uit</a:t>
            </a:r>
            <a:r>
              <a:rPr lang="en-US" dirty="0" smtClean="0"/>
              <a:t> de </a:t>
            </a:r>
            <a:r>
              <a:rPr lang="en-US" dirty="0" err="1" smtClean="0"/>
              <a:t>automobiel</a:t>
            </a:r>
            <a:r>
              <a:rPr lang="en-US" dirty="0" smtClean="0"/>
              <a:t> </a:t>
            </a:r>
            <a:r>
              <a:rPr lang="en-US" dirty="0" err="1" smtClean="0"/>
              <a:t>wereld</a:t>
            </a:r>
            <a:endParaRPr lang="en-US" dirty="0" smtClean="0"/>
          </a:p>
          <a:p>
            <a:r>
              <a:rPr lang="en-US" dirty="0" err="1" smtClean="0"/>
              <a:t>Serieel</a:t>
            </a:r>
            <a:r>
              <a:rPr lang="en-US" dirty="0" smtClean="0"/>
              <a:t> protocol</a:t>
            </a:r>
          </a:p>
          <a:p>
            <a:r>
              <a:rPr lang="en-US" dirty="0" err="1" smtClean="0"/>
              <a:t>Lagen</a:t>
            </a:r>
            <a:r>
              <a:rPr lang="en-US" dirty="0" smtClean="0"/>
              <a:t> van het OSI model</a:t>
            </a:r>
          </a:p>
          <a:p>
            <a:r>
              <a:rPr lang="en-US" dirty="0" err="1" smtClean="0"/>
              <a:t>Fout</a:t>
            </a:r>
            <a:r>
              <a:rPr lang="en-US" dirty="0" smtClean="0"/>
              <a:t> detective </a:t>
            </a:r>
            <a:r>
              <a:rPr lang="en-US" dirty="0" err="1" smtClean="0"/>
              <a:t>ingebouwt</a:t>
            </a:r>
            <a:r>
              <a:rPr lang="en-US" dirty="0" smtClean="0"/>
              <a:t> </a:t>
            </a:r>
          </a:p>
          <a:p>
            <a:r>
              <a:rPr lang="en-US" dirty="0" err="1" smtClean="0"/>
              <a:t>Recisive</a:t>
            </a:r>
            <a:r>
              <a:rPr lang="en-US" dirty="0" smtClean="0"/>
              <a:t> bits &amp; </a:t>
            </a:r>
            <a:r>
              <a:rPr lang="en-US" dirty="0" err="1" smtClean="0"/>
              <a:t>dominante</a:t>
            </a:r>
            <a:r>
              <a:rPr lang="en-US" dirty="0" smtClean="0"/>
              <a:t> bits </a:t>
            </a:r>
          </a:p>
          <a:p>
            <a:r>
              <a:rPr lang="en-US" dirty="0" smtClean="0"/>
              <a:t>Dominant </a:t>
            </a:r>
            <a:r>
              <a:rPr lang="en-US" dirty="0" err="1" smtClean="0"/>
              <a:t>wint</a:t>
            </a:r>
            <a:endParaRPr lang="en-US" dirty="0" smtClean="0"/>
          </a:p>
          <a:p>
            <a:endParaRPr lang="en-US" dirty="0" smtClean="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53573" r="13978" b="37500"/>
          <a:stretch/>
        </p:blipFill>
        <p:spPr>
          <a:xfrm>
            <a:off x="9505381" y="3521610"/>
            <a:ext cx="1731751" cy="2501691"/>
          </a:xfrm>
          <a:prstGeom prst="rect">
            <a:avLst/>
          </a:prstGeom>
        </p:spPr>
      </p:pic>
    </p:spTree>
    <p:extLst>
      <p:ext uri="{BB962C8B-B14F-4D97-AF65-F5344CB8AC3E}">
        <p14:creationId xmlns:p14="http://schemas.microsoft.com/office/powerpoint/2010/main" val="477581685"/>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 y="0"/>
            <a:ext cx="12192000" cy="6870165"/>
          </a:xfrm>
        </p:spPr>
      </p:pic>
    </p:spTree>
    <p:extLst>
      <p:ext uri="{BB962C8B-B14F-4D97-AF65-F5344CB8AC3E}">
        <p14:creationId xmlns:p14="http://schemas.microsoft.com/office/powerpoint/2010/main" val="264646658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04758485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944867"/>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 </a:t>
            </a:r>
            <a:r>
              <a:rPr lang="en-US" dirty="0" err="1" smtClean="0"/>
              <a:t>terugmeld</a:t>
            </a:r>
            <a:r>
              <a:rPr lang="en-US" dirty="0" smtClean="0"/>
              <a:t> module </a:t>
            </a:r>
            <a:endParaRPr lang="nl-BE" dirty="0"/>
          </a:p>
        </p:txBody>
      </p:sp>
      <p:sp>
        <p:nvSpPr>
          <p:cNvPr id="3" name="Content Placeholder 2"/>
          <p:cNvSpPr>
            <a:spLocks noGrp="1"/>
          </p:cNvSpPr>
          <p:nvPr>
            <p:ph idx="1"/>
          </p:nvPr>
        </p:nvSpPr>
        <p:spPr/>
        <p:txBody>
          <a:bodyPr/>
          <a:lstStyle/>
          <a:p>
            <a:r>
              <a:rPr lang="en-US" dirty="0" err="1"/>
              <a:t>S</a:t>
            </a:r>
            <a:r>
              <a:rPr lang="en-US" dirty="0" err="1" smtClean="0"/>
              <a:t>troomdetectie</a:t>
            </a:r>
            <a:endParaRPr lang="en-US" dirty="0" smtClean="0"/>
          </a:p>
          <a:p>
            <a:r>
              <a:rPr lang="en-US" dirty="0" smtClean="0"/>
              <a:t>Diodes&amp; </a:t>
            </a:r>
            <a:r>
              <a:rPr lang="en-US" dirty="0" err="1" smtClean="0"/>
              <a:t>optocouplers</a:t>
            </a:r>
            <a:endParaRPr lang="en-US" dirty="0" smtClean="0"/>
          </a:p>
          <a:p>
            <a:r>
              <a:rPr lang="en-US" dirty="0" smtClean="0"/>
              <a:t>1 </a:t>
            </a:r>
            <a:r>
              <a:rPr lang="en-US" dirty="0" err="1" smtClean="0"/>
              <a:t>flipflop</a:t>
            </a:r>
            <a:endParaRPr lang="en-US" dirty="0" smtClean="0"/>
          </a:p>
          <a:p>
            <a:r>
              <a:rPr lang="en-US" dirty="0" smtClean="0"/>
              <a:t>2 shift registers </a:t>
            </a:r>
          </a:p>
          <a:p>
            <a:r>
              <a:rPr lang="en-US" dirty="0" err="1" smtClean="0"/>
              <a:t>Specifieke</a:t>
            </a:r>
            <a:r>
              <a:rPr lang="en-US" dirty="0" smtClean="0"/>
              <a:t> timing</a:t>
            </a:r>
          </a:p>
          <a:p>
            <a:r>
              <a:rPr lang="en-US" dirty="0" smtClean="0"/>
              <a:t>S88 &amp;S88N</a:t>
            </a:r>
          </a:p>
          <a:p>
            <a:endParaRPr lang="en-US" dirty="0" smtClean="0"/>
          </a:p>
        </p:txBody>
      </p:sp>
      <p:pic>
        <p:nvPicPr>
          <p:cNvPr id="4" name="Afbeelding 3" descr="IMG_3066.jpg"/>
          <p:cNvPicPr>
            <a:picLocks noChangeAspect="1"/>
          </p:cNvPicPr>
          <p:nvPr/>
        </p:nvPicPr>
        <p:blipFill rotWithShape="1">
          <a:blip r:embed="rId3" cstate="print">
            <a:extLst>
              <a:ext uri="{28A0092B-C50C-407E-A947-70E740481C1C}">
                <a14:useLocalDpi xmlns:a14="http://schemas.microsoft.com/office/drawing/2010/main" val="0"/>
              </a:ext>
            </a:extLst>
          </a:blip>
          <a:srcRect t="25749" r="13167" b="5118"/>
          <a:stretch/>
        </p:blipFill>
        <p:spPr>
          <a:xfrm>
            <a:off x="7934200" y="2405471"/>
            <a:ext cx="3553074" cy="3771781"/>
          </a:xfrm>
          <a:prstGeom prst="rect">
            <a:avLst/>
          </a:prstGeom>
        </p:spPr>
      </p:pic>
    </p:spTree>
    <p:extLst>
      <p:ext uri="{BB962C8B-B14F-4D97-AF65-F5344CB8AC3E}">
        <p14:creationId xmlns:p14="http://schemas.microsoft.com/office/powerpoint/2010/main" val="394795766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rcRect t="-106" b="-106"/>
          <a:stretch>
            <a:fillRect/>
          </a:stretch>
        </p:blipFill>
        <p:spPr>
          <a:xfrm>
            <a:off x="0" y="0"/>
            <a:ext cx="12192000" cy="6858000"/>
          </a:xfrm>
        </p:spPr>
      </p:pic>
      <p:sp>
        <p:nvSpPr>
          <p:cNvPr id="2" name="Title 1"/>
          <p:cNvSpPr>
            <a:spLocks noGrp="1"/>
          </p:cNvSpPr>
          <p:nvPr>
            <p:ph type="title"/>
          </p:nvPr>
        </p:nvSpPr>
        <p:spPr>
          <a:xfrm>
            <a:off x="537147" y="5532437"/>
            <a:ext cx="10515600" cy="1325563"/>
          </a:xfrm>
        </p:spPr>
        <p:txBody>
          <a:bodyPr>
            <a:normAutofit fontScale="90000"/>
          </a:bodyPr>
          <a:lstStyle/>
          <a:p>
            <a:pPr algn="ctr"/>
            <a:r>
              <a:rPr lang="en-US" sz="8800" dirty="0" smtClean="0">
                <a:solidFill>
                  <a:schemeClr val="bg1"/>
                </a:solidFill>
              </a:rPr>
              <a:t>DEMO</a:t>
            </a:r>
            <a:endParaRPr lang="nl-BE" sz="8800" dirty="0">
              <a:solidFill>
                <a:schemeClr val="bg1"/>
              </a:solidFill>
            </a:endParaRPr>
          </a:p>
        </p:txBody>
      </p:sp>
    </p:spTree>
    <p:extLst>
      <p:ext uri="{BB962C8B-B14F-4D97-AF65-F5344CB8AC3E}">
        <p14:creationId xmlns:p14="http://schemas.microsoft.com/office/powerpoint/2010/main" val="678898995"/>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Software</a:t>
            </a:r>
            <a:endParaRPr lang="nl-BE" dirty="0"/>
          </a:p>
        </p:txBody>
      </p:sp>
      <p:sp>
        <p:nvSpPr>
          <p:cNvPr id="3" name="Content Placeholder 2"/>
          <p:cNvSpPr>
            <a:spLocks noGrp="1"/>
          </p:cNvSpPr>
          <p:nvPr>
            <p:ph idx="1"/>
          </p:nvPr>
        </p:nvSpPr>
        <p:spPr/>
        <p:txBody>
          <a:bodyPr/>
          <a:lstStyle/>
          <a:p>
            <a:r>
              <a:rPr lang="nl-BE" dirty="0" smtClean="0"/>
              <a:t>Modules:</a:t>
            </a:r>
          </a:p>
          <a:p>
            <a:pPr lvl="1"/>
            <a:r>
              <a:rPr lang="nl-BE" dirty="0" smtClean="0"/>
              <a:t>CAN.py</a:t>
            </a:r>
          </a:p>
          <a:p>
            <a:pPr lvl="1"/>
            <a:r>
              <a:rPr lang="nl-BE" dirty="0" smtClean="0"/>
              <a:t>S88.py</a:t>
            </a:r>
          </a:p>
          <a:p>
            <a:pPr lvl="2"/>
            <a:r>
              <a:rPr lang="nl-BE" dirty="0" smtClean="0"/>
              <a:t>EventHook.py</a:t>
            </a:r>
          </a:p>
          <a:p>
            <a:pPr lvl="1"/>
            <a:r>
              <a:rPr lang="nl-BE" dirty="0" smtClean="0"/>
              <a:t>RPiTrain.py</a:t>
            </a:r>
            <a:endParaRPr lang="nl-BE" dirty="0"/>
          </a:p>
        </p:txBody>
      </p:sp>
    </p:spTree>
    <p:extLst>
      <p:ext uri="{BB962C8B-B14F-4D97-AF65-F5344CB8AC3E}">
        <p14:creationId xmlns:p14="http://schemas.microsoft.com/office/powerpoint/2010/main" val="2866524568"/>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Agenda</a:t>
            </a:r>
            <a:endParaRPr lang="nl-BE" dirty="0"/>
          </a:p>
        </p:txBody>
      </p:sp>
      <p:sp>
        <p:nvSpPr>
          <p:cNvPr id="3" name="Content Placeholder 2"/>
          <p:cNvSpPr>
            <a:spLocks noGrp="1"/>
          </p:cNvSpPr>
          <p:nvPr>
            <p:ph idx="1"/>
          </p:nvPr>
        </p:nvSpPr>
        <p:spPr/>
        <p:txBody>
          <a:bodyPr>
            <a:normAutofit fontScale="92500" lnSpcReduction="10000"/>
          </a:bodyPr>
          <a:lstStyle/>
          <a:p>
            <a:r>
              <a:rPr lang="nl-BE" sz="3600" dirty="0" smtClean="0"/>
              <a:t>Voorstelling</a:t>
            </a:r>
          </a:p>
          <a:p>
            <a:r>
              <a:rPr lang="nl-BE" sz="3600" dirty="0" smtClean="0"/>
              <a:t>Hier gaan we</a:t>
            </a:r>
          </a:p>
          <a:p>
            <a:pPr lvl="1"/>
            <a:r>
              <a:rPr lang="en-US" sz="3200" dirty="0" smtClean="0"/>
              <a:t>Hardware</a:t>
            </a:r>
          </a:p>
          <a:p>
            <a:pPr lvl="1"/>
            <a:r>
              <a:rPr lang="en-US" sz="3200" dirty="0" smtClean="0"/>
              <a:t>Demo</a:t>
            </a:r>
          </a:p>
          <a:p>
            <a:pPr lvl="1"/>
            <a:r>
              <a:rPr lang="en-US" sz="3200" dirty="0" smtClean="0"/>
              <a:t>Software</a:t>
            </a:r>
          </a:p>
          <a:p>
            <a:r>
              <a:rPr lang="en-US" sz="3600" dirty="0" err="1" smtClean="0"/>
              <a:t>Toekomst</a:t>
            </a:r>
            <a:r>
              <a:rPr lang="en-US" sz="3600" dirty="0" smtClean="0"/>
              <a:t> + </a:t>
            </a:r>
            <a:r>
              <a:rPr lang="en-US" sz="3600" dirty="0" err="1" smtClean="0"/>
              <a:t>besluit</a:t>
            </a:r>
            <a:endParaRPr lang="en-US" sz="3600" dirty="0" smtClean="0"/>
          </a:p>
          <a:p>
            <a:r>
              <a:rPr lang="nl-BE" sz="3600" dirty="0" smtClean="0"/>
              <a:t>Vragen en antwoorden</a:t>
            </a:r>
            <a:endParaRPr lang="nl-BE" sz="3600" dirty="0"/>
          </a:p>
        </p:txBody>
      </p:sp>
      <p:pic>
        <p:nvPicPr>
          <p:cNvPr id="4" name="Afbeelding 3" descr="IMG_2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100" y="2655640"/>
            <a:ext cx="4721140" cy="3540855"/>
          </a:xfrm>
          <a:prstGeom prst="rect">
            <a:avLst/>
          </a:prstGeom>
        </p:spPr>
      </p:pic>
    </p:spTree>
    <p:extLst>
      <p:ext uri="{BB962C8B-B14F-4D97-AF65-F5344CB8AC3E}">
        <p14:creationId xmlns:p14="http://schemas.microsoft.com/office/powerpoint/2010/main" val="3437427751"/>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lstStyle/>
          <a:p>
            <a:r>
              <a:rPr lang="nl-BE" dirty="0" smtClean="0"/>
              <a:t>Pyhton versie van Märklin Kommunikationsprotocol</a:t>
            </a:r>
          </a:p>
          <a:p>
            <a:endParaRPr lang="nl-BE" dirty="0"/>
          </a:p>
          <a:p>
            <a:pPr marL="0" indent="0">
              <a:buNone/>
            </a:pPr>
            <a:r>
              <a:rPr lang="nl-BE" sz="1600" dirty="0">
                <a:latin typeface="Courier New"/>
                <a:cs typeface="Courier New"/>
              </a:rPr>
              <a:t> def lok_funktion(self, loc_id, funktion, value):</a:t>
            </a:r>
            <a:endParaRPr lang="en-US" sz="1600" dirty="0">
              <a:latin typeface="Courier New"/>
              <a:cs typeface="Courier New"/>
            </a:endParaRPr>
          </a:p>
          <a:p>
            <a:pPr marL="0" indent="0">
              <a:buNone/>
            </a:pPr>
            <a:r>
              <a:rPr lang="nl-BE" sz="1600" dirty="0">
                <a:latin typeface="Courier New"/>
                <a:cs typeface="Courier New"/>
              </a:rPr>
              <a:t>        can_id = self.build_can_id(0, 0x06)</a:t>
            </a:r>
            <a:endParaRPr lang="en-US" sz="1600" dirty="0">
              <a:latin typeface="Courier New"/>
              <a:cs typeface="Courier New"/>
            </a:endParaRPr>
          </a:p>
          <a:p>
            <a:pPr marL="0" indent="0">
              <a:buNone/>
            </a:pPr>
            <a:r>
              <a:rPr lang="nl-BE" sz="1600" dirty="0">
                <a:latin typeface="Courier New"/>
                <a:cs typeface="Courier New"/>
              </a:rPr>
              <a:t>        data = struct.pack("&gt;IBB", loc_id, int(funktion[1:]), value)</a:t>
            </a:r>
            <a:endParaRPr lang="en-US" sz="1600" dirty="0">
              <a:latin typeface="Courier New"/>
              <a:cs typeface="Courier New"/>
            </a:endParaRPr>
          </a:p>
          <a:p>
            <a:pPr marL="0" indent="0">
              <a:buNone/>
            </a:pPr>
            <a:r>
              <a:rPr lang="nl-BE" sz="1600" dirty="0">
                <a:latin typeface="Courier New"/>
                <a:cs typeface="Courier New"/>
              </a:rPr>
              <a:t>        self.send(can_id, data)</a:t>
            </a:r>
            <a:endParaRPr lang="en-US" sz="1600" dirty="0">
              <a:latin typeface="Courier New"/>
              <a:cs typeface="Courier New"/>
            </a:endParaRPr>
          </a:p>
          <a:p>
            <a:pPr marL="0" indent="0">
              <a:buNone/>
            </a:pPr>
            <a:r>
              <a:rPr lang="nl-BE" sz="1600" dirty="0">
                <a:latin typeface="Courier New"/>
                <a:cs typeface="Courier New"/>
              </a:rPr>
              <a:t>        return</a:t>
            </a:r>
            <a:endParaRPr lang="nl-BE" sz="1600" dirty="0" smtClean="0">
              <a:latin typeface="Courier New"/>
              <a:cs typeface="Courier New"/>
            </a:endParaRPr>
          </a:p>
          <a:p>
            <a:pPr marL="0" indent="0">
              <a:buNone/>
            </a:pPr>
            <a:endParaRPr lang="nl-BE" sz="1600" dirty="0">
              <a:latin typeface="Courier New"/>
              <a:cs typeface="Courier New"/>
            </a:endParaRPr>
          </a:p>
        </p:txBody>
      </p:sp>
    </p:spTree>
    <p:extLst>
      <p:ext uri="{BB962C8B-B14F-4D97-AF65-F5344CB8AC3E}">
        <p14:creationId xmlns:p14="http://schemas.microsoft.com/office/powerpoint/2010/main" val="1606810422"/>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normAutofit fontScale="47500" lnSpcReduction="20000"/>
          </a:bodyPr>
          <a:lstStyle/>
          <a:p>
            <a:r>
              <a:rPr lang="nl-BE" dirty="0" smtClean="0"/>
              <a:t>Build_can_id</a:t>
            </a:r>
          </a:p>
          <a:p>
            <a:pPr lvl="1"/>
            <a:r>
              <a:rPr lang="nl-BE" dirty="0" smtClean="0"/>
              <a:t>Bit shiften volgens specificatie</a:t>
            </a:r>
          </a:p>
          <a:p>
            <a:pPr lvl="1"/>
            <a:r>
              <a:rPr lang="nl-BE" dirty="0" smtClean="0"/>
              <a:t>Struct.pack voor zetten van variablen in een array</a:t>
            </a:r>
          </a:p>
          <a:p>
            <a:endParaRPr lang="nl-BE" dirty="0"/>
          </a:p>
          <a:p>
            <a:pPr marL="0" indent="0">
              <a:buNone/>
            </a:pPr>
            <a:r>
              <a:rPr lang="nl-BE" sz="1400" dirty="0">
                <a:latin typeface="Courier New"/>
                <a:cs typeface="Courier New"/>
              </a:rPr>
              <a:t>  def build_can_id(self, response, command):</a:t>
            </a:r>
            <a:endParaRPr lang="en-US" sz="1400" dirty="0">
              <a:latin typeface="Courier New"/>
              <a:cs typeface="Courier New"/>
            </a:endParaRPr>
          </a:p>
          <a:p>
            <a:pPr marL="0" indent="0">
              <a:buNone/>
            </a:pPr>
            <a:r>
              <a:rPr lang="nl-BE" sz="1400" dirty="0">
                <a:latin typeface="Courier New"/>
                <a:cs typeface="Courier New"/>
              </a:rPr>
              <a:t>        b4 = 0x80 # turn on extended bit automatically</a:t>
            </a:r>
            <a:endParaRPr lang="en-US" sz="1400" dirty="0">
              <a:latin typeface="Courier New"/>
              <a:cs typeface="Courier New"/>
            </a:endParaRPr>
          </a:p>
          <a:p>
            <a:pPr marL="0" indent="0">
              <a:buNone/>
            </a:pPr>
            <a:r>
              <a:rPr lang="nl-BE" sz="1400" dirty="0">
                <a:latin typeface="Courier New"/>
                <a:cs typeface="Courier New"/>
              </a:rPr>
              <a:t>        b3 = 0x00</a:t>
            </a:r>
            <a:endParaRPr lang="en-US" sz="1400" dirty="0">
              <a:latin typeface="Courier New"/>
              <a:cs typeface="Courier New"/>
            </a:endParaRPr>
          </a:p>
          <a:p>
            <a:pPr marL="0" indent="0">
              <a:buNone/>
            </a:pPr>
            <a:r>
              <a:rPr lang="nl-BE" sz="1400" dirty="0">
                <a:latin typeface="Courier New"/>
                <a:cs typeface="Courier New"/>
              </a:rPr>
              <a:t>        b4 = (b4 | (command &gt;&gt; 7))</a:t>
            </a:r>
            <a:endParaRPr lang="en-US" sz="1400" dirty="0">
              <a:latin typeface="Courier New"/>
              <a:cs typeface="Courier New"/>
            </a:endParaRPr>
          </a:p>
          <a:p>
            <a:pPr marL="0" indent="0">
              <a:buNone/>
            </a:pPr>
            <a:r>
              <a:rPr lang="nl-BE" sz="1400" dirty="0">
                <a:latin typeface="Courier New"/>
                <a:cs typeface="Courier New"/>
              </a:rPr>
              <a:t>        b3 = (b3 | (command &lt;&lt; 1))</a:t>
            </a:r>
            <a:endParaRPr lang="en-US" sz="1400" dirty="0">
              <a:latin typeface="Courier New"/>
              <a:cs typeface="Courier New"/>
            </a:endParaRPr>
          </a:p>
          <a:p>
            <a:pPr marL="0" indent="0">
              <a:buNone/>
            </a:pPr>
            <a:r>
              <a:rPr lang="nl-BE" sz="1400" dirty="0">
                <a:latin typeface="Courier New"/>
                <a:cs typeface="Courier New"/>
              </a:rPr>
              <a:t>        #b3 and response</a:t>
            </a:r>
            <a:endParaRPr lang="en-US" sz="1400" dirty="0">
              <a:latin typeface="Courier New"/>
              <a:cs typeface="Courier New"/>
            </a:endParaRPr>
          </a:p>
          <a:p>
            <a:pPr marL="0" indent="0">
              <a:buNone/>
            </a:pPr>
            <a:r>
              <a:rPr lang="nl-BE" sz="1400" dirty="0">
                <a:latin typeface="Courier New"/>
                <a:cs typeface="Courier New"/>
              </a:rPr>
              <a:t>        b2 = 0x0B # hash is constant magic number</a:t>
            </a:r>
            <a:endParaRPr lang="en-US" sz="1400" dirty="0">
              <a:latin typeface="Courier New"/>
              <a:cs typeface="Courier New"/>
            </a:endParaRPr>
          </a:p>
          <a:p>
            <a:pPr marL="0" indent="0">
              <a:buNone/>
            </a:pPr>
            <a:r>
              <a:rPr lang="nl-BE" sz="1400" dirty="0">
                <a:latin typeface="Courier New"/>
                <a:cs typeface="Courier New"/>
              </a:rPr>
              <a:t>        b1 = 0x3A</a:t>
            </a:r>
            <a:endParaRPr lang="en-US" sz="1400" dirty="0">
              <a:latin typeface="Courier New"/>
              <a:cs typeface="Courier New"/>
            </a:endParaRPr>
          </a:p>
          <a:p>
            <a:pPr marL="0" indent="0">
              <a:buNone/>
            </a:pPr>
            <a:r>
              <a:rPr lang="nl-BE" sz="1400" dirty="0">
                <a:latin typeface="Courier New"/>
                <a:cs typeface="Courier New"/>
              </a:rPr>
              <a:t>        return int.from_bytes(struct.pack("BBBB", b4, b3, b2, b1), byteorder='big')</a:t>
            </a:r>
          </a:p>
        </p:txBody>
      </p:sp>
    </p:spTree>
    <p:extLst>
      <p:ext uri="{BB962C8B-B14F-4D97-AF65-F5344CB8AC3E}">
        <p14:creationId xmlns:p14="http://schemas.microsoft.com/office/powerpoint/2010/main" val="226808106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fontScale="25000" lnSpcReduction="20000"/>
          </a:bodyPr>
          <a:lstStyle/>
          <a:p>
            <a:r>
              <a:rPr lang="nl-BE" dirty="0" smtClean="0"/>
              <a:t>Pyhton versie van S88 module</a:t>
            </a:r>
          </a:p>
          <a:p>
            <a:endParaRPr lang="nl-BE" dirty="0"/>
          </a:p>
          <a:p>
            <a:r>
              <a:rPr lang="nl-BE" dirty="0"/>
              <a:t>De S88 wordt in de Refresh functie gelezen:</a:t>
            </a:r>
            <a:endParaRPr lang="en-US" dirty="0"/>
          </a:p>
          <a:p>
            <a:pPr marL="0" indent="0">
              <a:buNone/>
            </a:pPr>
            <a:r>
              <a:rPr lang="nl-BE" sz="2000" dirty="0">
                <a:latin typeface="Courier New"/>
                <a:cs typeface="Courier New"/>
              </a:rPr>
              <a:t>        GPIO.output(self.LOAD,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GPIO.output(self.LOAD, GPIO.LOW)</a:t>
            </a:r>
            <a:endParaRPr lang="en-US" sz="2000" dirty="0">
              <a:latin typeface="Courier New"/>
              <a:cs typeface="Courier New"/>
            </a:endParaRPr>
          </a:p>
          <a:p>
            <a:endParaRPr lang="nl-BE" dirty="0" smtClean="0"/>
          </a:p>
          <a:p>
            <a:endParaRPr lang="nl-BE" dirty="0"/>
          </a:p>
        </p:txBody>
      </p:sp>
    </p:spTree>
    <p:extLst>
      <p:ext uri="{BB962C8B-B14F-4D97-AF65-F5344CB8AC3E}">
        <p14:creationId xmlns:p14="http://schemas.microsoft.com/office/powerpoint/2010/main" val="227819369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a:bodyPr>
          <a:lstStyle/>
          <a:p>
            <a:r>
              <a:rPr lang="nl-BE" dirty="0" smtClean="0"/>
              <a:t>De </a:t>
            </a:r>
            <a:r>
              <a:rPr lang="nl-BE" dirty="0"/>
              <a:t>S88 </a:t>
            </a:r>
            <a:r>
              <a:rPr lang="nl-BE" dirty="0" smtClean="0"/>
              <a:t>veranderings detectie, met anti-dender:</a:t>
            </a:r>
            <a:endParaRPr lang="en-US" dirty="0" smtClean="0"/>
          </a:p>
          <a:p>
            <a:pPr marL="0" indent="0">
              <a:buNone/>
            </a:pPr>
            <a:r>
              <a:rPr lang="nl-BE" sz="1400" dirty="0">
                <a:latin typeface="Courier New"/>
                <a:cs typeface="Courier New"/>
              </a:rPr>
              <a:t>  </a:t>
            </a:r>
            <a:r>
              <a:rPr lang="nl-BE" sz="1400" dirty="0" smtClean="0">
                <a:latin typeface="Courier New"/>
                <a:cs typeface="Courier New"/>
              </a:rPr>
              <a:t>if</a:t>
            </a:r>
            <a:r>
              <a:rPr lang="nl-BE" sz="1400" dirty="0">
                <a:latin typeface="Courier New"/>
                <a:cs typeface="Courier New"/>
              </a:rPr>
              <a:t>(oldValue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if </a:t>
            </a:r>
            <a:r>
              <a:rPr lang="nl-BE" sz="1400" dirty="0">
                <a:latin typeface="Courier New"/>
                <a:cs typeface="Courier New"/>
              </a:rPr>
              <a:t>(datetime.datetime.now() &gt; self.contactsTime[index]):</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self.fire</a:t>
            </a:r>
            <a:r>
              <a:rPr lang="nl-BE" sz="1400" dirty="0">
                <a:latin typeface="Courier New"/>
                <a:cs typeface="Courier New"/>
              </a:rPr>
              <a:t>(index + 1,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else</a:t>
            </a:r>
            <a:r>
              <a:rPr lang="nl-BE" sz="1400" dirty="0">
                <a:latin typeface="Courier New"/>
                <a:cs typeface="Courier New"/>
              </a:rPr>
              <a:t>:</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 </a:t>
            </a:r>
            <a:r>
              <a:rPr lang="nl-BE" sz="1400" dirty="0">
                <a:latin typeface="Courier New"/>
                <a:cs typeface="Courier New"/>
              </a:rPr>
              <a:t>self.contacts[index]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self.contactsTime</a:t>
            </a:r>
            <a:r>
              <a:rPr lang="nl-BE" sz="1400" dirty="0">
                <a:latin typeface="Courier New"/>
                <a:cs typeface="Courier New"/>
              </a:rPr>
              <a:t>[index] = datetime.datetime.now() + datetime.timedelta(seconds = self.DenderCompensation)</a:t>
            </a:r>
          </a:p>
        </p:txBody>
      </p:sp>
    </p:spTree>
    <p:extLst>
      <p:ext uri="{BB962C8B-B14F-4D97-AF65-F5344CB8AC3E}">
        <p14:creationId xmlns:p14="http://schemas.microsoft.com/office/powerpoint/2010/main" val="2779160895"/>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RpiTrain.py</a:t>
            </a:r>
            <a:endParaRPr lang="nl-BE" dirty="0"/>
          </a:p>
        </p:txBody>
      </p:sp>
      <p:sp>
        <p:nvSpPr>
          <p:cNvPr id="3" name="Content Placeholder 2"/>
          <p:cNvSpPr>
            <a:spLocks noGrp="1"/>
          </p:cNvSpPr>
          <p:nvPr>
            <p:ph idx="1"/>
          </p:nvPr>
        </p:nvSpPr>
        <p:spPr/>
        <p:txBody>
          <a:bodyPr/>
          <a:lstStyle/>
          <a:p>
            <a:r>
              <a:rPr lang="nl-BE" dirty="0" smtClean="0"/>
              <a:t>Alles komt samen in 1 module</a:t>
            </a:r>
          </a:p>
          <a:p>
            <a:endParaRPr lang="nl-BE" dirty="0"/>
          </a:p>
        </p:txBody>
      </p:sp>
    </p:spTree>
    <p:extLst>
      <p:ext uri="{BB962C8B-B14F-4D97-AF65-F5344CB8AC3E}">
        <p14:creationId xmlns:p14="http://schemas.microsoft.com/office/powerpoint/2010/main" val="3948965104"/>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Toekomst</a:t>
            </a:r>
            <a:r>
              <a:rPr lang="en-US" dirty="0" smtClean="0"/>
              <a:t> &amp; </a:t>
            </a:r>
            <a:r>
              <a:rPr lang="en-US" dirty="0" err="1" smtClean="0"/>
              <a:t>besluit</a:t>
            </a:r>
            <a:r>
              <a:rPr lang="en-US" dirty="0" smtClean="0"/>
              <a:t> </a:t>
            </a:r>
            <a:endParaRPr lang="nl-BE" dirty="0"/>
          </a:p>
        </p:txBody>
      </p:sp>
      <p:sp>
        <p:nvSpPr>
          <p:cNvPr id="3" name="Content Placeholder 2"/>
          <p:cNvSpPr>
            <a:spLocks noGrp="1"/>
          </p:cNvSpPr>
          <p:nvPr>
            <p:ph idx="1"/>
          </p:nvPr>
        </p:nvSpPr>
        <p:spPr/>
        <p:txBody>
          <a:bodyPr/>
          <a:lstStyle/>
          <a:p>
            <a:r>
              <a:rPr lang="en-US" dirty="0" smtClean="0"/>
              <a:t>S88 via </a:t>
            </a:r>
            <a:r>
              <a:rPr lang="en-US" dirty="0" err="1" smtClean="0"/>
              <a:t>wifi</a:t>
            </a:r>
            <a:endParaRPr lang="en-US" dirty="0" smtClean="0"/>
          </a:p>
          <a:p>
            <a:r>
              <a:rPr lang="en-US" dirty="0" smtClean="0"/>
              <a:t>1 print</a:t>
            </a:r>
          </a:p>
          <a:p>
            <a:r>
              <a:rPr lang="en-US" dirty="0" err="1" smtClean="0"/>
              <a:t>Modelbaansoftware</a:t>
            </a:r>
            <a:r>
              <a:rPr lang="en-US" dirty="0" smtClean="0"/>
              <a:t> </a:t>
            </a:r>
            <a:r>
              <a:rPr lang="en-US" dirty="0" err="1" smtClean="0"/>
              <a:t>integreren</a:t>
            </a:r>
            <a:r>
              <a:rPr lang="en-US" dirty="0" smtClean="0"/>
              <a:t> </a:t>
            </a:r>
          </a:p>
          <a:p>
            <a:r>
              <a:rPr lang="en-US" dirty="0" err="1" smtClean="0"/>
              <a:t>Commerciel</a:t>
            </a:r>
            <a:r>
              <a:rPr lang="en-US" dirty="0" smtClean="0"/>
              <a:t> </a:t>
            </a:r>
            <a:r>
              <a:rPr lang="en-US" dirty="0" err="1" smtClean="0"/>
              <a:t>gaan</a:t>
            </a:r>
            <a:endParaRPr lang="en-US" dirty="0" smtClean="0"/>
          </a:p>
          <a:p>
            <a:r>
              <a:rPr lang="en-US" dirty="0" err="1" smtClean="0"/>
              <a:t>Andere</a:t>
            </a:r>
            <a:r>
              <a:rPr lang="en-US" dirty="0" smtClean="0"/>
              <a:t> </a:t>
            </a:r>
            <a:r>
              <a:rPr lang="en-US" dirty="0" err="1" smtClean="0"/>
              <a:t>modulles</a:t>
            </a:r>
            <a:r>
              <a:rPr lang="en-US" dirty="0" smtClean="0"/>
              <a:t> interface</a:t>
            </a:r>
          </a:p>
          <a:p>
            <a:r>
              <a:rPr lang="en-US" dirty="0" err="1" smtClean="0"/>
              <a:t>Moeilijk</a:t>
            </a:r>
            <a:r>
              <a:rPr lang="en-US" dirty="0" smtClean="0"/>
              <a:t>, maar </a:t>
            </a:r>
            <a:r>
              <a:rPr lang="en-US" dirty="0" err="1" smtClean="0"/>
              <a:t>plezant</a:t>
            </a:r>
            <a:endParaRPr lang="nl-BE" dirty="0"/>
          </a:p>
        </p:txBody>
      </p:sp>
    </p:spTree>
    <p:extLst>
      <p:ext uri="{BB962C8B-B14F-4D97-AF65-F5344CB8AC3E}">
        <p14:creationId xmlns:p14="http://schemas.microsoft.com/office/powerpoint/2010/main" val="1065196174"/>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Vragen</a:t>
            </a:r>
            <a:r>
              <a:rPr lang="en-US" dirty="0" smtClean="0"/>
              <a:t> en </a:t>
            </a:r>
            <a:r>
              <a:rPr lang="en-US" dirty="0" err="1" smtClean="0"/>
              <a:t>Antwoorden</a:t>
            </a:r>
            <a:endParaRPr lang="nl-BE" dirty="0"/>
          </a:p>
        </p:txBody>
      </p:sp>
      <p:sp>
        <p:nvSpPr>
          <p:cNvPr id="3" name="Content Placeholder 2"/>
          <p:cNvSpPr>
            <a:spLocks noGrp="1"/>
          </p:cNvSpPr>
          <p:nvPr>
            <p:ph idx="1"/>
          </p:nvPr>
        </p:nvSpPr>
        <p:spPr/>
        <p:txBody>
          <a:bodyPr/>
          <a:lstStyle/>
          <a:p>
            <a:r>
              <a:rPr lang="en-US" dirty="0" smtClean="0"/>
              <a:t>Dank u </a:t>
            </a:r>
            <a:r>
              <a:rPr lang="en-US" dirty="0" err="1" smtClean="0"/>
              <a:t>voor</a:t>
            </a:r>
            <a:r>
              <a:rPr lang="en-US" dirty="0" smtClean="0"/>
              <a:t> </a:t>
            </a:r>
            <a:r>
              <a:rPr lang="en-US" dirty="0" err="1" smtClean="0"/>
              <a:t>uw</a:t>
            </a:r>
            <a:r>
              <a:rPr lang="en-US" dirty="0" smtClean="0"/>
              <a:t> </a:t>
            </a:r>
            <a:r>
              <a:rPr lang="en-US" dirty="0" err="1" smtClean="0"/>
              <a:t>aandacht</a:t>
            </a:r>
            <a:r>
              <a:rPr lang="en-US" dirty="0" smtClean="0"/>
              <a:t>!</a:t>
            </a:r>
          </a:p>
          <a:p>
            <a:endParaRPr lang="en-US" dirty="0"/>
          </a:p>
          <a:p>
            <a:r>
              <a:rPr lang="en-US" dirty="0" smtClean="0">
                <a:hlinkClick r:id="rId3"/>
              </a:rPr>
              <a:t>bendelathouwer@gmail.com</a:t>
            </a:r>
            <a:endParaRPr lang="en-US" dirty="0" smtClean="0"/>
          </a:p>
          <a:p>
            <a:r>
              <a:rPr lang="en-US" dirty="0" smtClean="0">
                <a:hlinkClick r:id="rId4"/>
              </a:rPr>
              <a:t>r0446716@thomasmore.be</a:t>
            </a:r>
            <a:endParaRPr lang="en-US" dirty="0" smtClean="0"/>
          </a:p>
          <a:p>
            <a:endParaRPr lang="nl-BE" dirty="0"/>
          </a:p>
        </p:txBody>
      </p:sp>
    </p:spTree>
    <p:extLst>
      <p:ext uri="{BB962C8B-B14F-4D97-AF65-F5344CB8AC3E}">
        <p14:creationId xmlns:p14="http://schemas.microsoft.com/office/powerpoint/2010/main" val="774413461"/>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885"/>
            <a:ext cx="12192000" cy="6847115"/>
          </a:xfrm>
        </p:spPr>
      </p:pic>
      <p:sp>
        <p:nvSpPr>
          <p:cNvPr id="2" name="Title 1"/>
          <p:cNvSpPr>
            <a:spLocks noGrp="1"/>
          </p:cNvSpPr>
          <p:nvPr>
            <p:ph type="title"/>
          </p:nvPr>
        </p:nvSpPr>
        <p:spPr>
          <a:xfrm>
            <a:off x="1069104" y="4531749"/>
            <a:ext cx="10515600" cy="1325563"/>
          </a:xfrm>
        </p:spPr>
        <p:txBody>
          <a:bodyPr/>
          <a:lstStyle/>
          <a:p>
            <a:pPr algn="ctr"/>
            <a:r>
              <a:rPr lang="en-US" dirty="0" err="1" smtClean="0">
                <a:solidFill>
                  <a:schemeClr val="bg1"/>
                </a:solidFill>
              </a:rPr>
              <a:t>Einde</a:t>
            </a:r>
            <a:r>
              <a:rPr lang="en-US" dirty="0" smtClean="0">
                <a:solidFill>
                  <a:schemeClr val="bg1"/>
                </a:solidFill>
              </a:rPr>
              <a:t> </a:t>
            </a:r>
            <a:endParaRPr lang="nl-BE" dirty="0">
              <a:solidFill>
                <a:schemeClr val="bg1"/>
              </a:solidFill>
            </a:endParaRPr>
          </a:p>
        </p:txBody>
      </p:sp>
    </p:spTree>
    <p:extLst>
      <p:ext uri="{BB962C8B-B14F-4D97-AF65-F5344CB8AC3E}">
        <p14:creationId xmlns:p14="http://schemas.microsoft.com/office/powerpoint/2010/main" val="3010438541"/>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Wie</a:t>
            </a:r>
            <a:r>
              <a:rPr lang="en-US" dirty="0" smtClean="0"/>
              <a:t> ben </a:t>
            </a:r>
            <a:r>
              <a:rPr lang="en-US" dirty="0" err="1" smtClean="0"/>
              <a:t>ik</a:t>
            </a:r>
            <a:r>
              <a:rPr lang="en-US" dirty="0" smtClean="0"/>
              <a:t> ?</a:t>
            </a:r>
            <a:br>
              <a:rPr lang="en-US" dirty="0" smtClean="0"/>
            </a:b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6800" y="934755"/>
            <a:ext cx="4978400" cy="5554133"/>
          </a:xfrm>
        </p:spPr>
      </p:pic>
    </p:spTree>
    <p:extLst>
      <p:ext uri="{BB962C8B-B14F-4D97-AF65-F5344CB8AC3E}">
        <p14:creationId xmlns:p14="http://schemas.microsoft.com/office/powerpoint/2010/main" val="2614758368"/>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Waarom</a:t>
            </a:r>
            <a:r>
              <a:rPr lang="en-US" dirty="0" smtClean="0"/>
              <a:t> </a:t>
            </a:r>
            <a:r>
              <a:rPr lang="en-US" dirty="0" err="1" smtClean="0"/>
              <a:t>dit</a:t>
            </a:r>
            <a:r>
              <a:rPr lang="en-US" dirty="0" smtClean="0"/>
              <a:t> project                     </a:t>
            </a:r>
            <a:endParaRPr lang="nl-BE" dirty="0"/>
          </a:p>
        </p:txBody>
      </p:sp>
      <p:sp>
        <p:nvSpPr>
          <p:cNvPr id="3" name="Content Placeholder 2"/>
          <p:cNvSpPr>
            <a:spLocks noGrp="1"/>
          </p:cNvSpPr>
          <p:nvPr>
            <p:ph idx="1"/>
          </p:nvPr>
        </p:nvSpPr>
        <p:spPr/>
        <p:txBody>
          <a:bodyPr/>
          <a:lstStyle/>
          <a:p>
            <a:r>
              <a:rPr lang="nl-BE" dirty="0" smtClean="0"/>
              <a:t>Goede combinatie van Hardware en Software</a:t>
            </a:r>
          </a:p>
          <a:p>
            <a:r>
              <a:rPr lang="nl-BE" dirty="0" smtClean="0"/>
              <a:t>Uitdaging</a:t>
            </a:r>
          </a:p>
          <a:p>
            <a:r>
              <a:rPr lang="nl-BE" dirty="0" smtClean="0"/>
              <a:t>Leerrijk</a:t>
            </a:r>
          </a:p>
          <a:p>
            <a:r>
              <a:rPr lang="nl-BE" dirty="0" smtClean="0"/>
              <a:t>Relevant voor mijn hobby</a:t>
            </a:r>
          </a:p>
          <a:p>
            <a:r>
              <a:rPr lang="nl-BE" dirty="0" smtClean="0"/>
              <a:t>Herbruikbaar – verkoop</a:t>
            </a:r>
            <a:endParaRPr lang="en-US" dirty="0" smtClean="0"/>
          </a:p>
        </p:txBody>
      </p:sp>
    </p:spTree>
    <p:extLst>
      <p:ext uri="{BB962C8B-B14F-4D97-AF65-F5344CB8AC3E}">
        <p14:creationId xmlns:p14="http://schemas.microsoft.com/office/powerpoint/2010/main" val="525029531"/>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Doel</a:t>
            </a:r>
            <a:r>
              <a:rPr lang="en-US" dirty="0" smtClean="0"/>
              <a:t> project</a:t>
            </a:r>
            <a:endParaRPr lang="nl-BE" dirty="0"/>
          </a:p>
        </p:txBody>
      </p:sp>
      <p:sp>
        <p:nvSpPr>
          <p:cNvPr id="3" name="Content Placeholder 2"/>
          <p:cNvSpPr>
            <a:spLocks noGrp="1"/>
          </p:cNvSpPr>
          <p:nvPr>
            <p:ph idx="1"/>
          </p:nvPr>
        </p:nvSpPr>
        <p:spPr/>
        <p:txBody>
          <a:bodyPr/>
          <a:lstStyle/>
          <a:p>
            <a:pPr marL="0" indent="0">
              <a:buNone/>
            </a:pPr>
            <a:r>
              <a:rPr lang="en-US" dirty="0" smtClean="0"/>
              <a:t>2 </a:t>
            </a:r>
            <a:r>
              <a:rPr lang="en-US" dirty="0" err="1" smtClean="0"/>
              <a:t>treinen</a:t>
            </a:r>
            <a:r>
              <a:rPr lang="en-US" dirty="0" smtClean="0"/>
              <a:t> </a:t>
            </a:r>
            <a:r>
              <a:rPr lang="en-US" dirty="0" err="1" smtClean="0"/>
              <a:t>rijden</a:t>
            </a:r>
            <a:r>
              <a:rPr lang="en-US" dirty="0" smtClean="0"/>
              <a:t> in </a:t>
            </a:r>
            <a:r>
              <a:rPr lang="en-US" dirty="0" err="1" smtClean="0"/>
              <a:t>een</a:t>
            </a:r>
            <a:r>
              <a:rPr lang="en-US" dirty="0" smtClean="0"/>
              <a:t> </a:t>
            </a:r>
            <a:r>
              <a:rPr lang="en-US" dirty="0" err="1" smtClean="0"/>
              <a:t>gesloten</a:t>
            </a:r>
            <a:r>
              <a:rPr lang="en-US" dirty="0" smtClean="0"/>
              <a:t> circuit,</a:t>
            </a:r>
          </a:p>
          <a:p>
            <a:pPr marL="0" indent="0">
              <a:buNone/>
            </a:pPr>
            <a:r>
              <a:rPr lang="en-US" dirty="0"/>
              <a:t>i</a:t>
            </a:r>
            <a:r>
              <a:rPr lang="en-US" dirty="0" smtClean="0"/>
              <a:t>n </a:t>
            </a:r>
            <a:r>
              <a:rPr lang="en-US" dirty="0" err="1" smtClean="0"/>
              <a:t>tegenovergestelde</a:t>
            </a:r>
            <a:r>
              <a:rPr lang="en-US" dirty="0" smtClean="0"/>
              <a:t> </a:t>
            </a:r>
            <a:r>
              <a:rPr lang="en-US" dirty="0" err="1" smtClean="0"/>
              <a:t>richting</a:t>
            </a:r>
            <a:r>
              <a:rPr lang="en-US" dirty="0" smtClean="0"/>
              <a:t>,</a:t>
            </a:r>
          </a:p>
          <a:p>
            <a:pPr marL="0" indent="0">
              <a:buNone/>
            </a:pPr>
            <a:r>
              <a:rPr lang="en-US" dirty="0"/>
              <a:t>o</a:t>
            </a:r>
            <a:r>
              <a:rPr lang="en-US" dirty="0" smtClean="0"/>
              <a:t>ver </a:t>
            </a:r>
            <a:r>
              <a:rPr lang="en-US" dirty="0" err="1" smtClean="0"/>
              <a:t>een</a:t>
            </a:r>
            <a:r>
              <a:rPr lang="en-US" dirty="0" smtClean="0"/>
              <a:t> </a:t>
            </a:r>
            <a:r>
              <a:rPr lang="en-US" dirty="0" err="1" smtClean="0"/>
              <a:t>gemeenschapelijk</a:t>
            </a:r>
            <a:r>
              <a:rPr lang="en-US" dirty="0" smtClean="0"/>
              <a:t> spoor,</a:t>
            </a:r>
          </a:p>
          <a:p>
            <a:pPr marL="0" indent="0">
              <a:buNone/>
            </a:pPr>
            <a:r>
              <a:rPr lang="en-US" dirty="0" smtClean="0"/>
              <a:t>En </a:t>
            </a:r>
            <a:r>
              <a:rPr lang="en-US" dirty="0" err="1" smtClean="0"/>
              <a:t>ze</a:t>
            </a:r>
            <a:r>
              <a:rPr lang="en-US" dirty="0" smtClean="0"/>
              <a:t> </a:t>
            </a:r>
            <a:r>
              <a:rPr lang="en-US" dirty="0" err="1" smtClean="0"/>
              <a:t>morgen</a:t>
            </a:r>
            <a:r>
              <a:rPr lang="en-US" dirty="0" smtClean="0"/>
              <a:t> </a:t>
            </a:r>
            <a:r>
              <a:rPr lang="en-US" dirty="0" err="1" smtClean="0"/>
              <a:t>niet</a:t>
            </a:r>
            <a:r>
              <a:rPr lang="en-US" dirty="0" smtClean="0"/>
              <a:t> </a:t>
            </a:r>
            <a:r>
              <a:rPr lang="en-US" dirty="0" err="1" smtClean="0"/>
              <a:t>botsen</a:t>
            </a:r>
            <a:r>
              <a:rPr lang="en-US" dirty="0" smtClean="0"/>
              <a:t> </a:t>
            </a:r>
            <a:endParaRPr lang="nl-BE" dirty="0"/>
          </a:p>
        </p:txBody>
      </p:sp>
      <p:pic>
        <p:nvPicPr>
          <p:cNvPr id="5" name="Afbeelding 4" descr="IMG_2780.JPG"/>
          <p:cNvPicPr>
            <a:picLocks noChangeAspect="1"/>
          </p:cNvPicPr>
          <p:nvPr/>
        </p:nvPicPr>
        <p:blipFill rotWithShape="1">
          <a:blip r:embed="rId3" cstate="print">
            <a:extLst>
              <a:ext uri="{28A0092B-C50C-407E-A947-70E740481C1C}">
                <a14:useLocalDpi xmlns:a14="http://schemas.microsoft.com/office/drawing/2010/main" val="0"/>
              </a:ext>
            </a:extLst>
          </a:blip>
          <a:srcRect t="27531"/>
          <a:stretch/>
        </p:blipFill>
        <p:spPr>
          <a:xfrm>
            <a:off x="6049399" y="3444635"/>
            <a:ext cx="5591808" cy="3039229"/>
          </a:xfrm>
          <a:prstGeom prst="rect">
            <a:avLst/>
          </a:prstGeom>
        </p:spPr>
      </p:pic>
    </p:spTree>
    <p:extLst>
      <p:ext uri="{BB962C8B-B14F-4D97-AF65-F5344CB8AC3E}">
        <p14:creationId xmlns:p14="http://schemas.microsoft.com/office/powerpoint/2010/main" val="1724907972"/>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hardware</a:t>
            </a:r>
            <a:endParaRPr lang="nl-B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6839404"/>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641893"/>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sp>
        <p:nvSpPr>
          <p:cNvPr id="3" name="Content Placeholder 2"/>
          <p:cNvSpPr>
            <a:spLocks noGrp="1"/>
          </p:cNvSpPr>
          <p:nvPr>
            <p:ph idx="1"/>
          </p:nvPr>
        </p:nvSpPr>
        <p:spPr/>
        <p:txBody>
          <a:bodyPr/>
          <a:lstStyle/>
          <a:p>
            <a:endParaRPr lang="nl-BE"/>
          </a:p>
        </p:txBody>
      </p:sp>
      <p:graphicFrame>
        <p:nvGraphicFramePr>
          <p:cNvPr id="4" name="Content Placeholder 3"/>
          <p:cNvGraphicFramePr>
            <a:graphicFrameLocks/>
          </p:cNvGraphicFramePr>
          <p:nvPr>
            <p:extLst>
              <p:ext uri="{D42A27DB-BD31-4B8C-83A1-F6EECF244321}">
                <p14:modId xmlns:p14="http://schemas.microsoft.com/office/powerpoint/2010/main" val="8624990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467506"/>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computer </a:t>
            </a:r>
            <a:endParaRPr lang="nl-BE" dirty="0"/>
          </a:p>
        </p:txBody>
      </p:sp>
      <p:sp>
        <p:nvSpPr>
          <p:cNvPr id="3" name="Content Placeholder 2"/>
          <p:cNvSpPr>
            <a:spLocks noGrp="1"/>
          </p:cNvSpPr>
          <p:nvPr>
            <p:ph idx="1"/>
          </p:nvPr>
        </p:nvSpPr>
        <p:spPr/>
        <p:txBody>
          <a:bodyPr/>
          <a:lstStyle/>
          <a:p>
            <a:r>
              <a:rPr lang="en-US" dirty="0" smtClean="0"/>
              <a:t>Raspberry Pi 2</a:t>
            </a:r>
          </a:p>
          <a:p>
            <a:r>
              <a:rPr lang="en-US" dirty="0" smtClean="0"/>
              <a:t>CAN-</a:t>
            </a:r>
            <a:r>
              <a:rPr lang="en-US" dirty="0" err="1" smtClean="0"/>
              <a:t>bordje</a:t>
            </a:r>
            <a:r>
              <a:rPr lang="en-US" dirty="0" smtClean="0"/>
              <a:t> via device tree</a:t>
            </a:r>
          </a:p>
          <a:p>
            <a:pPr lvl="1"/>
            <a:r>
              <a:rPr lang="nl-BE" dirty="0" smtClean="0"/>
              <a:t>N</a:t>
            </a:r>
            <a:r>
              <a:rPr lang="en-US" dirty="0" err="1" smtClean="0"/>
              <a:t>odige</a:t>
            </a:r>
            <a:r>
              <a:rPr lang="en-US" dirty="0" smtClean="0"/>
              <a:t> </a:t>
            </a:r>
            <a:r>
              <a:rPr lang="en-US" dirty="0" err="1" smtClean="0"/>
              <a:t>kopzorgen</a:t>
            </a:r>
            <a:r>
              <a:rPr lang="en-US" dirty="0" smtClean="0"/>
              <a:t> – </a:t>
            </a:r>
            <a:r>
              <a:rPr lang="en-US" dirty="0" err="1" smtClean="0"/>
              <a:t>eerst</a:t>
            </a:r>
            <a:r>
              <a:rPr lang="en-US" dirty="0" smtClean="0"/>
              <a:t> via kernel rebuilds</a:t>
            </a:r>
          </a:p>
          <a:p>
            <a:r>
              <a:rPr lang="en-US" dirty="0" smtClean="0"/>
              <a:t>Interface met </a:t>
            </a:r>
            <a:r>
              <a:rPr lang="en-US" dirty="0" smtClean="0"/>
              <a:t>S88</a:t>
            </a:r>
          </a:p>
          <a:p>
            <a:endParaRPr lang="en-US" dirty="0"/>
          </a:p>
          <a:p>
            <a:r>
              <a:rPr lang="en-US" dirty="0" err="1" smtClean="0"/>
              <a:t>Rpi</a:t>
            </a:r>
            <a:r>
              <a:rPr lang="en-US" dirty="0" smtClean="0"/>
              <a:t> </a:t>
            </a:r>
            <a:r>
              <a:rPr lang="en-US" dirty="0" err="1" smtClean="0"/>
              <a:t>hangt</a:t>
            </a:r>
            <a:r>
              <a:rPr lang="en-US" dirty="0" smtClean="0"/>
              <a:t> </a:t>
            </a:r>
            <a:r>
              <a:rPr lang="en-US" dirty="0" err="1" smtClean="0"/>
              <a:t>aan</a:t>
            </a:r>
            <a:r>
              <a:rPr lang="en-US" dirty="0" smtClean="0"/>
              <a:t> </a:t>
            </a:r>
            <a:r>
              <a:rPr lang="en-US" dirty="0" err="1" smtClean="0"/>
              <a:t>een</a:t>
            </a:r>
            <a:r>
              <a:rPr lang="en-US" dirty="0" smtClean="0"/>
              <a:t> Wi-Fi router</a:t>
            </a:r>
            <a:endParaRPr lang="nl-BE" dirty="0"/>
          </a:p>
        </p:txBody>
      </p:sp>
      <p:pic>
        <p:nvPicPr>
          <p:cNvPr id="4" name="Afbeelding 3" descr="IMG_306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007" y="3179121"/>
            <a:ext cx="3971847" cy="2978885"/>
          </a:xfrm>
          <a:prstGeom prst="rect">
            <a:avLst/>
          </a:prstGeom>
        </p:spPr>
      </p:pic>
    </p:spTree>
    <p:extLst>
      <p:ext uri="{BB962C8B-B14F-4D97-AF65-F5344CB8AC3E}">
        <p14:creationId xmlns:p14="http://schemas.microsoft.com/office/powerpoint/2010/main" val="3026648269"/>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36785535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422017"/>
      </p:ext>
    </p:extLst>
  </p:cSld>
  <p:clrMapOvr>
    <a:masterClrMapping/>
  </p:clrMapOvr>
  <p:transition xmlns:p14="http://schemas.microsoft.com/office/powerpoint/2010/main" spd="med">
    <p:pull/>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Revolutie">
  <a:themeElements>
    <a:clrScheme name="Revolutie">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e">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e">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Revolutie.thmx</Template>
  <TotalTime>583</TotalTime>
  <Words>2368</Words>
  <Application>Microsoft Macintosh PowerPoint</Application>
  <PresentationFormat>Aangepast</PresentationFormat>
  <Paragraphs>197</Paragraphs>
  <Slides>27</Slides>
  <Notes>19</Notes>
  <HiddenSlides>0</HiddenSlides>
  <MMClips>0</MMClips>
  <ScaleCrop>false</ScaleCrop>
  <HeadingPairs>
    <vt:vector size="4" baseType="variant">
      <vt:variant>
        <vt:lpstr>Thema</vt:lpstr>
      </vt:variant>
      <vt:variant>
        <vt:i4>1</vt:i4>
      </vt:variant>
      <vt:variant>
        <vt:lpstr>Diatitels</vt:lpstr>
      </vt:variant>
      <vt:variant>
        <vt:i4>27</vt:i4>
      </vt:variant>
    </vt:vector>
  </HeadingPairs>
  <TitlesOfParts>
    <vt:vector size="28" baseType="lpstr">
      <vt:lpstr>Revolutie</vt:lpstr>
      <vt:lpstr>RPiTrain </vt:lpstr>
      <vt:lpstr>Agenda</vt:lpstr>
      <vt:lpstr>Wie ben ik ? </vt:lpstr>
      <vt:lpstr>Waarom dit project                     </vt:lpstr>
      <vt:lpstr>Doel project</vt:lpstr>
      <vt:lpstr> hardware</vt:lpstr>
      <vt:lpstr>PowerPoint-presentatie</vt:lpstr>
      <vt:lpstr>De computer </vt:lpstr>
      <vt:lpstr>PowerPoint-presentatie</vt:lpstr>
      <vt:lpstr>De interface print </vt:lpstr>
      <vt:lpstr>Interface print</vt:lpstr>
      <vt:lpstr>Level convertor</vt:lpstr>
      <vt:lpstr>PowerPoint-presentatie</vt:lpstr>
      <vt:lpstr>CAN</vt:lpstr>
      <vt:lpstr>PowerPoint-presentatie</vt:lpstr>
      <vt:lpstr>PowerPoint-presentatie</vt:lpstr>
      <vt:lpstr>S88 terugmeld module </vt:lpstr>
      <vt:lpstr>DEMO</vt:lpstr>
      <vt:lpstr>Software</vt:lpstr>
      <vt:lpstr>CAN.py</vt:lpstr>
      <vt:lpstr>CAN.py</vt:lpstr>
      <vt:lpstr>S88.py</vt:lpstr>
      <vt:lpstr>S88.py</vt:lpstr>
      <vt:lpstr>RpiTrain.py</vt:lpstr>
      <vt:lpstr>Toekomst &amp; besluit </vt:lpstr>
      <vt:lpstr>Vragen en Antwoorden</vt:lpstr>
      <vt:lpstr>Einde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De Lathouwer</dc:creator>
  <cp:lastModifiedBy>Bart De Lathouwer</cp:lastModifiedBy>
  <cp:revision>50</cp:revision>
  <dcterms:created xsi:type="dcterms:W3CDTF">2015-05-20T08:30:13Z</dcterms:created>
  <dcterms:modified xsi:type="dcterms:W3CDTF">2015-05-20T19:57:22Z</dcterms:modified>
</cp:coreProperties>
</file>